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39" r:id="rId4"/>
    <p:sldMasterId id="214748374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oboto"/>
      <p:regular r:id="rId44"/>
      <p:bold r:id="rId45"/>
      <p:italic r:id="rId46"/>
      <p:boldItalic r:id="rId47"/>
    </p:embeddedFont>
    <p:embeddedFont>
      <p:font typeface="Roboto Medium"/>
      <p:regular r:id="rId48"/>
      <p:bold r:id="rId49"/>
      <p:italic r:id="rId50"/>
      <p:boldItalic r:id="rId51"/>
    </p:embeddedFont>
    <p:embeddedFont>
      <p:font typeface="Permanent Marker"/>
      <p:regular r:id="rId52"/>
    </p:embeddedFont>
    <p:embeddedFont>
      <p:font typeface="Roboto Light"/>
      <p:regular r:id="rId53"/>
      <p:bold r:id="rId54"/>
      <p:italic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202CE34-3B4D-4FDB-804B-328340B2ECFC}">
  <a:tblStyle styleId="{B202CE34-3B4D-4FDB-804B-328340B2ECF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regular.fntdata"/><Relationship Id="rId43" Type="http://schemas.openxmlformats.org/officeDocument/2006/relationships/slide" Target="slides/slide37.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edium-regular.fntdata"/><Relationship Id="rId47" Type="http://schemas.openxmlformats.org/officeDocument/2006/relationships/font" Target="fonts/Roboto-boldItalic.fntdata"/><Relationship Id="rId49" Type="http://schemas.openxmlformats.org/officeDocument/2006/relationships/font" Target="fonts/RobotoMedium-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boldItalic.fntdata"/><Relationship Id="rId50" Type="http://schemas.openxmlformats.org/officeDocument/2006/relationships/font" Target="fonts/RobotoMedium-italic.fntdata"/><Relationship Id="rId53" Type="http://schemas.openxmlformats.org/officeDocument/2006/relationships/font" Target="fonts/RobotoLight-regular.fntdata"/><Relationship Id="rId52" Type="http://schemas.openxmlformats.org/officeDocument/2006/relationships/font" Target="fonts/PermanentMarker-regular.fntdata"/><Relationship Id="rId11" Type="http://schemas.openxmlformats.org/officeDocument/2006/relationships/slide" Target="slides/slide5.xml"/><Relationship Id="rId55" Type="http://schemas.openxmlformats.org/officeDocument/2006/relationships/font" Target="fonts/RobotoLight-italic.fntdata"/><Relationship Id="rId10" Type="http://schemas.openxmlformats.org/officeDocument/2006/relationships/slide" Target="slides/slide4.xml"/><Relationship Id="rId54" Type="http://schemas.openxmlformats.org/officeDocument/2006/relationships/font" Target="fonts/RobotoLight-bold.fntdata"/><Relationship Id="rId13" Type="http://schemas.openxmlformats.org/officeDocument/2006/relationships/slide" Target="slides/slide7.xml"/><Relationship Id="rId57" Type="http://schemas.openxmlformats.org/officeDocument/2006/relationships/font" Target="fonts/OpenSans-regular.fntdata"/><Relationship Id="rId12" Type="http://schemas.openxmlformats.org/officeDocument/2006/relationships/slide" Target="slides/slide6.xml"/><Relationship Id="rId56" Type="http://schemas.openxmlformats.org/officeDocument/2006/relationships/font" Target="fonts/RobotoLight-boldItalic.fntdata"/><Relationship Id="rId15" Type="http://schemas.openxmlformats.org/officeDocument/2006/relationships/slide" Target="slides/slide9.xml"/><Relationship Id="rId59" Type="http://schemas.openxmlformats.org/officeDocument/2006/relationships/font" Target="fonts/OpenSans-italic.fntdata"/><Relationship Id="rId14" Type="http://schemas.openxmlformats.org/officeDocument/2006/relationships/slide" Target="slides/slide8.xml"/><Relationship Id="rId58"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hourglass-sandglass-patience-time-297765/"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large-data-dataset-word-895563/" TargetMode="External"/><Relationship Id="rId3" Type="http://schemas.openxmlformats.org/officeDocument/2006/relationships/hyperlink" Target="https://pixabay.com/en/fractal-complexity-render-3d-1232494/" TargetMode="External"/><Relationship Id="rId4" Type="http://schemas.openxmlformats.org/officeDocument/2006/relationships/hyperlink" Target="https://pixabay.com/en/robot-artificial-intelligence-woman-507811/"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hang-out-plush-toys-kermit-1521663/" TargetMode="External"/><Relationship Id="rId3" Type="http://schemas.openxmlformats.org/officeDocument/2006/relationships/hyperlink" Target="https://pixabay.com/en/london-england-hdr-boats-ships-123778/"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tensorflow.org/" TargetMode="External"/><Relationship Id="rId3" Type="http://schemas.openxmlformats.org/officeDocument/2006/relationships/hyperlink" Target="https://www.tensorflow.org/images/tensors_flowing.gif"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37551389/cyclic-computational-graphs-with-tensorflow-or-theano/37551496#37551496" TargetMode="External"/><Relationship Id="rId3" Type="http://schemas.openxmlformats.org/officeDocument/2006/relationships/hyperlink" Target="http://kias.dyndns.org/comath/33.htm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tensorflow/tensorflow/tree/master/tensorflow/python/eager"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1cf86d3ef0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cf86d3ef0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Notes:</a:t>
            </a:r>
            <a:endParaRPr b="1"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30 slides + 4 labs: 2.5 hours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g1654d85eb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654d85eb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Notes:</a:t>
            </a:r>
            <a:endParaRPr b="1"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One key benefit of this model -- to be able to distribute computation across many machines, and many types of machines. No need to assign a Print op to a GPU.</a:t>
            </a:r>
            <a:endParaRPr sz="1200">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1cf86d3ef0_0_1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cf86d3ef0_0_1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g1dc98ed572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dc98ed572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312f48651c_0_3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312f48651c_0_3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Notes:</a:t>
            </a:r>
            <a:endParaRPr b="1"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Let’s look at what the Python API does.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1" name="Shape 951"/>
        <p:cNvGrpSpPr/>
        <p:nvPr/>
      </p:nvGrpSpPr>
      <p:grpSpPr>
        <a:xfrm>
          <a:off x="0" y="0"/>
          <a:ext cx="0" cy="0"/>
          <a:chOff x="0" y="0"/>
          <a:chExt cx="0" cy="0"/>
        </a:xfrm>
      </p:grpSpPr>
      <p:sp>
        <p:nvSpPr>
          <p:cNvPr id="952" name="Google Shape;952;g1cf86d3ef0_0_19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Notes:</a:t>
            </a:r>
            <a:endParaRPr b="1"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rPr lang="en" sz="1200">
                <a:solidFill>
                  <a:schemeClr val="dk1"/>
                </a:solidFill>
                <a:latin typeface="Roboto"/>
                <a:ea typeface="Roboto"/>
                <a:cs typeface="Roboto"/>
                <a:sym typeface="Roboto"/>
              </a:rPr>
              <a:t>Two parts to it. One is static -- how to set the ML problem up.</a:t>
            </a:r>
            <a:endParaRPr sz="12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rPr lang="en" sz="1200">
                <a:solidFill>
                  <a:schemeClr val="dk1"/>
                </a:solidFill>
                <a:latin typeface="Roboto"/>
                <a:ea typeface="Roboto"/>
                <a:cs typeface="Roboto"/>
                <a:sym typeface="Roboto"/>
              </a:rPr>
              <a:t>The second is the ML steps you carry out.</a:t>
            </a:r>
            <a:endParaRPr sz="12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rPr lang="en" sz="1200">
                <a:solidFill>
                  <a:schemeClr val="dk1"/>
                </a:solidFill>
                <a:latin typeface="Roboto"/>
                <a:ea typeface="Roboto"/>
                <a:cs typeface="Roboto"/>
                <a:sym typeface="Roboto"/>
              </a:rPr>
              <a:t>Imagine that you want to create a ML model to predict cost of a house given the sq footage. Answer the first three questions.</a:t>
            </a:r>
            <a:endParaRPr sz="1200">
              <a:solidFill>
                <a:schemeClr val="dk1"/>
              </a:solidFill>
              <a:latin typeface="Roboto"/>
              <a:ea typeface="Roboto"/>
              <a:cs typeface="Roboto"/>
              <a:sym typeface="Roboto"/>
            </a:endParaRPr>
          </a:p>
        </p:txBody>
      </p:sp>
      <p:sp>
        <p:nvSpPr>
          <p:cNvPr id="953" name="Google Shape;953;g1cf86d3ef0_0_19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Google Shape;965;g312f48651c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Notes:</a:t>
            </a:r>
            <a:endParaRPr b="1"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rPr lang="en" sz="1200">
                <a:solidFill>
                  <a:schemeClr val="dk1"/>
                </a:solidFill>
                <a:latin typeface="Roboto"/>
                <a:ea typeface="Roboto"/>
                <a:cs typeface="Roboto"/>
                <a:sym typeface="Roboto"/>
              </a:rPr>
              <a:t>Conceptually, square footage shows up twice. Once as the placeholder (“feature_column”) and next as an input feed (“input_fn”).</a:t>
            </a:r>
            <a:endParaRPr sz="1200">
              <a:solidFill>
                <a:schemeClr val="dk1"/>
              </a:solidFill>
              <a:latin typeface="Roboto"/>
              <a:ea typeface="Roboto"/>
              <a:cs typeface="Roboto"/>
              <a:sym typeface="Roboto"/>
            </a:endParaRPr>
          </a:p>
        </p:txBody>
      </p:sp>
      <p:sp>
        <p:nvSpPr>
          <p:cNvPr id="966" name="Google Shape;966;g312f48651c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g1cf86d3ef0_0_20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200">
              <a:solidFill>
                <a:schemeClr val="dk1"/>
              </a:solidFill>
              <a:latin typeface="Roboto"/>
              <a:ea typeface="Roboto"/>
              <a:cs typeface="Roboto"/>
              <a:sym typeface="Roboto"/>
            </a:endParaRPr>
          </a:p>
        </p:txBody>
      </p:sp>
      <p:sp>
        <p:nvSpPr>
          <p:cNvPr id="983" name="Google Shape;983;g1cf86d3ef0_0_20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g1ebc374b36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200">
                <a:solidFill>
                  <a:schemeClr val="dk1"/>
                </a:solidFill>
                <a:latin typeface="Roboto"/>
                <a:ea typeface="Roboto"/>
                <a:cs typeface="Roboto"/>
                <a:sym typeface="Roboto"/>
              </a:rPr>
              <a:t>Notes:</a:t>
            </a:r>
            <a:endParaRPr b="1" sz="12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rPr lang="en" sz="1200">
                <a:solidFill>
                  <a:schemeClr val="dk1"/>
                </a:solidFill>
                <a:latin typeface="Roboto"/>
                <a:ea typeface="Roboto"/>
                <a:cs typeface="Roboto"/>
                <a:sym typeface="Roboto"/>
              </a:rPr>
              <a:t>estimator.predict() returns a generator function, not the actual values. You have to iterate through it to get the values. Or use list() to get all the values in one go.</a:t>
            </a:r>
            <a:endParaRPr sz="1200">
              <a:solidFill>
                <a:schemeClr val="dk1"/>
              </a:solidFill>
              <a:latin typeface="Roboto"/>
              <a:ea typeface="Roboto"/>
              <a:cs typeface="Roboto"/>
              <a:sym typeface="Roboto"/>
            </a:endParaRPr>
          </a:p>
        </p:txBody>
      </p:sp>
      <p:sp>
        <p:nvSpPr>
          <p:cNvPr id="993" name="Google Shape;993;g1ebc374b36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1654d85eb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1654d85eb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Notes:</a:t>
            </a:r>
            <a:endParaRPr b="1"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The hourglass indicates that we’ll cover this later in the course.</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u="sng">
                <a:solidFill>
                  <a:schemeClr val="hlink"/>
                </a:solidFill>
                <a:latin typeface="Roboto"/>
                <a:ea typeface="Roboto"/>
                <a:cs typeface="Roboto"/>
                <a:sym typeface="Roboto"/>
                <a:hlinkClick r:id="rId2"/>
              </a:rPr>
              <a:t>https://pixabay.com/en/hourglass-sandglass-patience-time-297765/</a:t>
            </a:r>
            <a:r>
              <a:rPr lang="en" sz="1200">
                <a:latin typeface="Roboto"/>
                <a:ea typeface="Roboto"/>
                <a:cs typeface="Roboto"/>
                <a:sym typeface="Roboto"/>
              </a:rPr>
              <a:t> (cc0)</a:t>
            </a:r>
            <a:endParaRPr sz="1200">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g1cf86d3ef0_0_2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cf86d3ef0_0_2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latin typeface="Roboto"/>
                <a:ea typeface="Roboto"/>
                <a:cs typeface="Roboto"/>
                <a:sym typeface="Roboto"/>
              </a:rPr>
              <a:t>Notes:</a:t>
            </a:r>
            <a:endParaRPr b="1" sz="12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spcBef>
                <a:spcPts val="0"/>
              </a:spcBef>
              <a:spcAft>
                <a:spcPts val="0"/>
              </a:spcAft>
              <a:buClr>
                <a:schemeClr val="accent2"/>
              </a:buClr>
              <a:buSzPts val="1100"/>
              <a:buFont typeface="Arial"/>
              <a:buNone/>
            </a:pPr>
            <a:r>
              <a:rPr lang="en" sz="1200">
                <a:latin typeface="Roboto"/>
                <a:ea typeface="Roboto"/>
                <a:cs typeface="Roboto"/>
                <a:sym typeface="Roboto"/>
              </a:rPr>
              <a:t>It’s easy to ML --- just write 4 lines of Python code, throw some data into the hopper and voila!</a:t>
            </a:r>
            <a:endParaRPr sz="1200">
              <a:latin typeface="Roboto"/>
              <a:ea typeface="Roboto"/>
              <a:cs typeface="Roboto"/>
              <a:sym typeface="Roboto"/>
            </a:endParaRPr>
          </a:p>
          <a:p>
            <a:pPr indent="0" lvl="0" marL="0" rtl="0" algn="l">
              <a:spcBef>
                <a:spcPts val="0"/>
              </a:spcBef>
              <a:spcAft>
                <a:spcPts val="0"/>
              </a:spcAft>
              <a:buClr>
                <a:schemeClr val="accent2"/>
              </a:buClr>
              <a:buSzPts val="1100"/>
              <a:buFont typeface="Arial"/>
              <a:buNone/>
            </a:pPr>
            <a:r>
              <a:rPr lang="en" sz="1200">
                <a:latin typeface="Roboto"/>
                <a:ea typeface="Roboto"/>
                <a:cs typeface="Roboto"/>
                <a:sym typeface="Roboto"/>
              </a:rPr>
              <a:t>But wait … the ML model doesn’t perform that well. More effort is needed.</a:t>
            </a:r>
            <a:endParaRPr sz="1200">
              <a:latin typeface="Roboto"/>
              <a:ea typeface="Roboto"/>
              <a:cs typeface="Roboto"/>
              <a:sym typeface="Roboto"/>
            </a:endParaRPr>
          </a:p>
          <a:p>
            <a:pPr indent="0" lvl="0" marL="0" rtl="0" algn="l">
              <a:spcBef>
                <a:spcPts val="0"/>
              </a:spcBef>
              <a:spcAft>
                <a:spcPts val="0"/>
              </a:spcAft>
              <a:buClr>
                <a:schemeClr val="accent2"/>
              </a:buClr>
              <a:buSzPts val="1100"/>
              <a:buFont typeface="Arial"/>
              <a:buNone/>
            </a:pPr>
            <a:r>
              <a:t/>
            </a:r>
            <a:endParaRPr sz="1200">
              <a:latin typeface="Roboto"/>
              <a:ea typeface="Roboto"/>
              <a:cs typeface="Roboto"/>
              <a:sym typeface="Roboto"/>
            </a:endParaRPr>
          </a:p>
          <a:p>
            <a:pPr indent="0" lvl="0" marL="0" rtl="0" algn="l">
              <a:spcBef>
                <a:spcPts val="0"/>
              </a:spcBef>
              <a:spcAft>
                <a:spcPts val="0"/>
              </a:spcAft>
              <a:buClr>
                <a:schemeClr val="accent2"/>
              </a:buClr>
              <a:buSzPts val="1100"/>
              <a:buFont typeface="Arial"/>
              <a:buNone/>
            </a:pPr>
            <a:r>
              <a:rPr lang="en" sz="1200">
                <a:latin typeface="Roboto"/>
                <a:ea typeface="Roboto"/>
                <a:cs typeface="Roboto"/>
                <a:sym typeface="Roboto"/>
              </a:rPr>
              <a:t>If you are curious about why the ML model is performing so poorly: the problem is nonlinear in the inputs, but we are not scaling the inputs, and so the optimizer is not able to find the optimal weights. Also, the form of the solution requires some feature engineering on the raw inputs. Some preprocessing and feature engineering will enable us to get to better performance -- it’s important to realize that if you don’t do the necessary legwork, just making the model more complex is not going to work.</a:t>
            </a:r>
            <a:endParaRPr sz="1200">
              <a:latin typeface="Roboto"/>
              <a:ea typeface="Roboto"/>
              <a:cs typeface="Roboto"/>
              <a:sym typeface="Roboto"/>
            </a:endParaRPr>
          </a:p>
          <a:p>
            <a:pPr indent="0" lvl="0" marL="0" rtl="0" algn="l">
              <a:spcBef>
                <a:spcPts val="0"/>
              </a:spcBef>
              <a:spcAft>
                <a:spcPts val="0"/>
              </a:spcAft>
              <a:buClr>
                <a:schemeClr val="accent2"/>
              </a:buClr>
              <a:buSzPts val="1100"/>
              <a:buFont typeface="Arial"/>
              <a:buNone/>
            </a:pPr>
            <a:r>
              <a:rPr lang="en" sz="1200">
                <a:latin typeface="Roboto"/>
                <a:ea typeface="Roboto"/>
                <a:cs typeface="Roboto"/>
                <a:sym typeface="Roboto"/>
              </a:rPr>
              <a:t>(the .csv files have on the order of 7700 samples, which should be enough for the models we are trying, so it’s not a case of not having enough data).</a:t>
            </a:r>
            <a:endParaRPr sz="1200">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g1dc98ed572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dc98ed572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1dc98ed572_0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1dc98ed572_0_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Google Shape;1025;g1cf86d3ef0_0_2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cf86d3ef0_0_2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Notes:</a:t>
            </a:r>
            <a:endParaRPr b="1"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u="sng">
                <a:solidFill>
                  <a:schemeClr val="hlink"/>
                </a:solidFill>
                <a:latin typeface="Roboto"/>
                <a:ea typeface="Roboto"/>
                <a:cs typeface="Roboto"/>
                <a:sym typeface="Roboto"/>
                <a:hlinkClick r:id="rId2"/>
              </a:rPr>
              <a:t>https://pixabay.com/en/large-data-dataset-word-895563/</a:t>
            </a:r>
            <a:r>
              <a:rPr lang="en" sz="1200">
                <a:latin typeface="Roboto"/>
                <a:ea typeface="Roboto"/>
                <a:cs typeface="Roboto"/>
                <a:sym typeface="Roboto"/>
              </a:rPr>
              <a:t> (cc0)</a:t>
            </a:r>
            <a:endParaRPr sz="1200">
              <a:latin typeface="Roboto"/>
              <a:ea typeface="Roboto"/>
              <a:cs typeface="Roboto"/>
              <a:sym typeface="Roboto"/>
            </a:endParaRPr>
          </a:p>
          <a:p>
            <a:pPr indent="0" lvl="0" marL="0" rtl="0" algn="l">
              <a:spcBef>
                <a:spcPts val="0"/>
              </a:spcBef>
              <a:spcAft>
                <a:spcPts val="0"/>
              </a:spcAft>
              <a:buNone/>
            </a:pPr>
            <a:r>
              <a:rPr lang="en" sz="1200" u="sng">
                <a:solidFill>
                  <a:schemeClr val="hlink"/>
                </a:solidFill>
                <a:latin typeface="Roboto"/>
                <a:ea typeface="Roboto"/>
                <a:cs typeface="Roboto"/>
                <a:sym typeface="Roboto"/>
                <a:hlinkClick r:id="rId3"/>
              </a:rPr>
              <a:t>https://pixabay.com/en/fractal-complexity-render-3d-1232494/</a:t>
            </a:r>
            <a:r>
              <a:rPr lang="en" sz="1200">
                <a:latin typeface="Roboto"/>
                <a:ea typeface="Roboto"/>
                <a:cs typeface="Roboto"/>
                <a:sym typeface="Roboto"/>
              </a:rPr>
              <a:t> (cc0)</a:t>
            </a:r>
            <a:endParaRPr sz="1200">
              <a:latin typeface="Roboto"/>
              <a:ea typeface="Roboto"/>
              <a:cs typeface="Roboto"/>
              <a:sym typeface="Roboto"/>
            </a:endParaRPr>
          </a:p>
          <a:p>
            <a:pPr indent="0" lvl="0" marL="0" rtl="0" algn="l">
              <a:spcBef>
                <a:spcPts val="0"/>
              </a:spcBef>
              <a:spcAft>
                <a:spcPts val="0"/>
              </a:spcAft>
              <a:buNone/>
            </a:pPr>
            <a:r>
              <a:rPr lang="en" sz="1200" u="sng">
                <a:solidFill>
                  <a:schemeClr val="hlink"/>
                </a:solidFill>
                <a:latin typeface="Roboto"/>
                <a:ea typeface="Roboto"/>
                <a:cs typeface="Roboto"/>
                <a:sym typeface="Roboto"/>
                <a:hlinkClick r:id="rId4"/>
              </a:rPr>
              <a:t>https://pixabay.com/en/robot-artificial-intelligence-woman-507811/</a:t>
            </a:r>
            <a:r>
              <a:rPr lang="en" sz="1200">
                <a:latin typeface="Roboto"/>
                <a:ea typeface="Roboto"/>
                <a:cs typeface="Roboto"/>
                <a:sym typeface="Roboto"/>
              </a:rPr>
              <a:t> (cc0)</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Now that you know *how* to build ML, let’s learn how to do it well in the rest of the course.</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Ordered from easiest to most difficult.</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Before we can do that though, we need to refactor our simple TensorFlow model.</a:t>
            </a:r>
            <a:br>
              <a:rPr lang="en"/>
            </a:b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1cf86d3ef0_0_2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1cf86d3ef0_0_2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Notes:</a:t>
            </a:r>
            <a:endParaRPr b="1"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Refactor == improve design of model without adding any new capability. That’s what we are going to do in the next two labs.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To handle big data, we need to be able to read out-of-memory datasets.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To do feature engineering, we need to be able add new feature columns easily.</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To try out new model architectures, we have to move evaluation as a bonafide part of training, so that we can test other architectures systematically.</a:t>
            </a:r>
            <a:br>
              <a:rPr lang="en"/>
            </a:b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g312f48651c_0_3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312f48651c_0_3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Notes:</a:t>
            </a:r>
            <a:endParaRPr b="1"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We’ll use the next lower level down in refactoring.</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b="1" sz="1200">
              <a:solidFill>
                <a:schemeClr val="dk1"/>
              </a:solidFill>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g34a781c19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4a781c19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Code for reading a CSV file</a:t>
            </a:r>
            <a:endParaRPr/>
          </a:p>
          <a:p>
            <a:pPr indent="0" lvl="0" marL="0" rtl="0" algn="l">
              <a:spcBef>
                <a:spcPts val="0"/>
              </a:spcBef>
              <a:spcAft>
                <a:spcPts val="0"/>
              </a:spcAft>
              <a:buNone/>
            </a:pPr>
            <a:r>
              <a:rPr lang="en"/>
              <a:t>Directly supports a list of filenames if you have sharded files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1" name="Shape 1101"/>
        <p:cNvGrpSpPr/>
        <p:nvPr/>
      </p:nvGrpSpPr>
      <p:grpSpPr>
        <a:xfrm>
          <a:off x="0" y="0"/>
          <a:ext cx="0" cy="0"/>
          <a:chOff x="0" y="0"/>
          <a:chExt cx="0" cy="0"/>
        </a:xfrm>
      </p:grpSpPr>
      <p:sp>
        <p:nvSpPr>
          <p:cNvPr id="1102" name="Google Shape;1102;g34a781c19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34a781c19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Code for reading a CSV file</a:t>
            </a:r>
            <a:endParaRPr/>
          </a:p>
          <a:p>
            <a:pPr indent="0" lvl="0" marL="0" rtl="0" algn="l">
              <a:spcBef>
                <a:spcPts val="0"/>
              </a:spcBef>
              <a:spcAft>
                <a:spcPts val="0"/>
              </a:spcAft>
              <a:buNone/>
            </a:pPr>
            <a:r>
              <a:rPr lang="en"/>
              <a:t>Directly supports a list of filenames if you have sharded files</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g1cf86d3ef0_0_2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1cf86d3ef0_0_2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Google Shape;1116;g1dc98ed572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1dc98ed572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g1cf86d3ef0_0_2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1cf86d3ef0_0_2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Notes:</a:t>
            </a:r>
            <a:endParaRPr b="1"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u="sng">
                <a:solidFill>
                  <a:schemeClr val="hlink"/>
                </a:solidFill>
                <a:latin typeface="Roboto"/>
                <a:ea typeface="Roboto"/>
                <a:cs typeface="Roboto"/>
                <a:sym typeface="Roboto"/>
                <a:hlinkClick r:id="rId2"/>
              </a:rPr>
              <a:t>https://pixabay.com/en/hang-out-plush-toys-kermit-1521663/</a:t>
            </a:r>
            <a:r>
              <a:rPr lang="en" sz="1200">
                <a:latin typeface="Roboto"/>
                <a:ea typeface="Roboto"/>
                <a:cs typeface="Roboto"/>
                <a:sym typeface="Roboto"/>
              </a:rPr>
              <a:t> (cc0)</a:t>
            </a:r>
            <a:endParaRPr sz="1200">
              <a:latin typeface="Roboto"/>
              <a:ea typeface="Roboto"/>
              <a:cs typeface="Roboto"/>
              <a:sym typeface="Roboto"/>
            </a:endParaRPr>
          </a:p>
          <a:p>
            <a:pPr indent="0" lvl="0" marL="0" rtl="0" algn="l">
              <a:spcBef>
                <a:spcPts val="0"/>
              </a:spcBef>
              <a:spcAft>
                <a:spcPts val="0"/>
              </a:spcAft>
              <a:buNone/>
            </a:pPr>
            <a:r>
              <a:rPr lang="en" sz="1200" u="sng">
                <a:solidFill>
                  <a:schemeClr val="hlink"/>
                </a:solidFill>
                <a:latin typeface="Roboto"/>
                <a:ea typeface="Roboto"/>
                <a:cs typeface="Roboto"/>
                <a:sym typeface="Roboto"/>
                <a:hlinkClick r:id="rId3"/>
              </a:rPr>
              <a:t>https://pixabay.com/en/london-england-hdr-boats-ships-123778/</a:t>
            </a:r>
            <a:r>
              <a:rPr lang="en" sz="1200">
                <a:latin typeface="Roboto"/>
                <a:ea typeface="Roboto"/>
                <a:cs typeface="Roboto"/>
                <a:sym typeface="Roboto"/>
              </a:rPr>
              <a:t> (cc0)</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Our tf.learn examples have been a toy and is okay if the only thing we are going to be handling are plush-toys. We can’t just hang a clothesline and call it a bridge. In the real world, we need to make things more robust.</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Monitoring: Experiment will export summaries, so that we can see them in TensorBoard.</a:t>
            </a:r>
            <a:endParaRPr sz="1200">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2" name="Shape 1132"/>
        <p:cNvGrpSpPr/>
        <p:nvPr/>
      </p:nvGrpSpPr>
      <p:grpSpPr>
        <a:xfrm>
          <a:off x="0" y="0"/>
          <a:ext cx="0" cy="0"/>
          <a:chOff x="0" y="0"/>
          <a:chExt cx="0" cy="0"/>
        </a:xfrm>
      </p:grpSpPr>
      <p:sp>
        <p:nvSpPr>
          <p:cNvPr id="1133" name="Google Shape;1133;g34a781c1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34a781c1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so that different workers don’t see the same data in the same order.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344590f232_1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44590f232_1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where </a:t>
            </a:r>
            <a:r>
              <a:rPr lang="en">
                <a:solidFill>
                  <a:srgbClr val="FF0000"/>
                </a:solidFill>
              </a:rPr>
              <a:t>does</a:t>
            </a:r>
            <a:r>
              <a:rPr lang="en"/>
              <a:t> the name (‘tensorflow’) come</a:t>
            </a:r>
            <a:r>
              <a:rPr lang="en" strike="sngStrike">
                <a:solidFill>
                  <a:srgbClr val="FF0000"/>
                </a:solidFill>
              </a:rPr>
              <a:t>s</a:t>
            </a:r>
            <a:r>
              <a:rPr lang="en"/>
              <a:t> from?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math, a simple number like 3 or 5 is called a scalar.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vector is a one-dimensional array of numbers. In physics, a vector is something with magnitude and direction. But in Computer Science, we use vector to mean 1D arrays.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two-dimensional array is a matrix.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three-dimensional array? We just call it </a:t>
            </a:r>
            <a:r>
              <a:rPr lang="en" strike="sngStrike">
                <a:solidFill>
                  <a:srgbClr val="FF0000"/>
                </a:solidFill>
              </a:rPr>
              <a:t>is</a:t>
            </a:r>
            <a:r>
              <a:rPr lang="en"/>
              <a:t> a 3D tensor.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scalar, vector, matrix, 3D Tensor, 4D Tensor,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tensor is a</a:t>
            </a:r>
            <a:r>
              <a:rPr lang="en">
                <a:solidFill>
                  <a:srgbClr val="FF0000"/>
                </a:solidFill>
              </a:rPr>
              <a:t>n</a:t>
            </a:r>
            <a:r>
              <a:rPr lang="en"/>
              <a:t> n-dimensional array of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your data in TensorFlow are tensors.</a:t>
            </a:r>
            <a:endParaRPr/>
          </a:p>
          <a:p>
            <a:pPr indent="0" lvl="0" marL="0" rtl="0" algn="l">
              <a:spcBef>
                <a:spcPts val="0"/>
              </a:spcBef>
              <a:spcAft>
                <a:spcPts val="0"/>
              </a:spcAft>
              <a:buNone/>
            </a:pPr>
            <a:r>
              <a:rPr lang="en"/>
              <a:t>They flow through the graph. Hence, TensorFlow.</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34a781c19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34a781c19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begs the question … what is a train-spec and eval-spec?</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Google Shape;1172;g34a781c19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34a781c19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Google Shape;1182;g34a781c19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4a781c19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way it works is that the training loop saves the model into a checkpoint</a:t>
            </a:r>
            <a:endParaRPr/>
          </a:p>
          <a:p>
            <a:pPr indent="0" lvl="0" marL="0" rtl="0" algn="l">
              <a:spcBef>
                <a:spcPts val="0"/>
              </a:spcBef>
              <a:spcAft>
                <a:spcPts val="0"/>
              </a:spcAft>
              <a:buNone/>
            </a:pPr>
            <a:r>
              <a:rPr lang="en"/>
              <a:t>The eval loop restores the model from the checkpoint and uses it to evaluate the model.</a:t>
            </a:r>
            <a:endParaRPr/>
          </a:p>
          <a:p>
            <a:pPr indent="0" lvl="0" marL="0" rtl="0" algn="l">
              <a:spcBef>
                <a:spcPts val="0"/>
              </a:spcBef>
              <a:spcAft>
                <a:spcPts val="0"/>
              </a:spcAft>
              <a:buNone/>
            </a:pPr>
            <a:r>
              <a:rPr lang="en"/>
              <a:t>So checkpointing is needed for evaluation.</a:t>
            </a:r>
            <a:endParaRPr/>
          </a:p>
          <a:p>
            <a:pPr indent="0" lvl="0" marL="0" rtl="0" algn="l">
              <a:spcBef>
                <a:spcPts val="0"/>
              </a:spcBef>
              <a:spcAft>
                <a:spcPts val="0"/>
              </a:spcAft>
              <a:buNone/>
            </a:pPr>
            <a:r>
              <a:rPr lang="en"/>
              <a:t>But when we checkpoint, we want to make sure that the model we save is complete and can be used for prediction …</a:t>
            </a:r>
            <a:endParaRPr/>
          </a:p>
          <a:p>
            <a:pPr indent="0" lvl="0" marL="0" rtl="0" algn="l">
              <a:spcBef>
                <a:spcPts val="0"/>
              </a:spcBef>
              <a:spcAft>
                <a:spcPts val="0"/>
              </a:spcAft>
              <a:buNone/>
            </a:pPr>
            <a:r>
              <a:rPr lang="en"/>
              <a:t>Because it is possible that in the steps that follow, the model will start to overfit.</a:t>
            </a:r>
            <a:endParaRPr/>
          </a:p>
          <a:p>
            <a:pPr indent="0" lvl="0" marL="0" rtl="0" algn="l">
              <a:spcBef>
                <a:spcPts val="0"/>
              </a:spcBef>
              <a:spcAft>
                <a:spcPts val="0"/>
              </a:spcAft>
              <a:buNone/>
            </a:pPr>
            <a:r>
              <a:rPr lang="en"/>
              <a:t>In that case, we’ll want to use the current checkpoint as the best model.</a:t>
            </a:r>
            <a:endParaRPr/>
          </a:p>
          <a:p>
            <a:pPr indent="0" lvl="0" marL="0" rtl="0" algn="l">
              <a:spcBef>
                <a:spcPts val="0"/>
              </a:spcBef>
              <a:spcAft>
                <a:spcPts val="0"/>
              </a:spcAft>
              <a:buNone/>
            </a:pPr>
            <a:r>
              <a:rPr lang="en"/>
              <a:t>Hence, we think of checkpointing as “exporting” and we’ll use an exporter to do this.</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g16e6735d5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16e6735d5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Notes:</a:t>
            </a:r>
            <a:endParaRPr b="1"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The default is WARN; change it to INFO to see logs as TF trains.</a:t>
            </a:r>
            <a:endParaRPr sz="1200">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The levels are DEBUG, INFO, WARN, ERROR, and FATAL.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9" name="Shape 1199"/>
        <p:cNvGrpSpPr/>
        <p:nvPr/>
      </p:nvGrpSpPr>
      <p:grpSpPr>
        <a:xfrm>
          <a:off x="0" y="0"/>
          <a:ext cx="0" cy="0"/>
          <a:chOff x="0" y="0"/>
          <a:chExt cx="0" cy="0"/>
        </a:xfrm>
      </p:grpSpPr>
      <p:sp>
        <p:nvSpPr>
          <p:cNvPr id="1200" name="Google Shape;1200;g16e6735d5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16e6735d5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Notes:</a:t>
            </a:r>
            <a:endParaRPr b="1"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TensorBoard is a collection of visualization tools  designed specifically to help you visualize TensorFlow.</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TensorFlow graph</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Plot quantitative metrics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Pass and graph additional data</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Events at top left shows “loss”.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Graphs at bottom right shows the linear model graph as built by TensorFlow.</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Point TensorBoard at model output directory.</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https://www.tensorflow.org/programmers_guide/summaries_and_tensorboard</a:t>
            </a:r>
            <a:endParaRPr sz="1200">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4" name="Shape 1214"/>
        <p:cNvGrpSpPr/>
        <p:nvPr/>
      </p:nvGrpSpPr>
      <p:grpSpPr>
        <a:xfrm>
          <a:off x="0" y="0"/>
          <a:ext cx="0" cy="0"/>
          <a:chOff x="0" y="0"/>
          <a:chExt cx="0" cy="0"/>
        </a:xfrm>
      </p:grpSpPr>
      <p:sp>
        <p:nvSpPr>
          <p:cNvPr id="1215" name="Google Shape;1215;g1cf86d3ef0_0_2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1cf86d3ef0_0_2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2" name="Shape 1222"/>
        <p:cNvGrpSpPr/>
        <p:nvPr/>
      </p:nvGrpSpPr>
      <p:grpSpPr>
        <a:xfrm>
          <a:off x="0" y="0"/>
          <a:ext cx="0" cy="0"/>
          <a:chOff x="0" y="0"/>
          <a:chExt cx="0" cy="0"/>
        </a:xfrm>
      </p:grpSpPr>
      <p:sp>
        <p:nvSpPr>
          <p:cNvPr id="1223" name="Google Shape;1223;g13f3ac32bc_0_412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13f3ac32bc_0_4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g1cf86d3ef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1cf86d3ef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34a781c1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34a781c1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 is an open-source high-performance library for numerical computation.  Not just about machine learning. Any numeric computation. In fact, people have used TensorFlow for all kinds of GPU computing; for example, you can use TensorFlow to solve partial differential equations -- these are useful in domains like fluid dynamics. TensorFlow as a numeric programming library is appealing because you can write your computation code in a high-level language -- Python -- and have it be executed in a fast way.</a:t>
            </a:r>
            <a:endParaRPr/>
          </a:p>
          <a:p>
            <a:pPr indent="0" lvl="0" marL="0" rtl="0" algn="l">
              <a:spcBef>
                <a:spcPts val="0"/>
              </a:spcBef>
              <a:spcAft>
                <a:spcPts val="0"/>
              </a:spcAft>
              <a:buNone/>
            </a:pPr>
            <a:r>
              <a:rPr lang="en"/>
              <a:t>The way TensorFlow works is that you create a directed graph (a DG) to represent your computation. In this schematic, the nodes represent mathematical operations -- things like adding, subtracting, and multiplying. Also more complex functions. Here, for example, softmax, and matrix-multiplication, etc. are mathematical operations that are part of the directed graph.</a:t>
            </a:r>
            <a:endParaRPr/>
          </a:p>
          <a:p>
            <a:pPr indent="0" lvl="0" marL="0" rtl="0" algn="l">
              <a:spcBef>
                <a:spcPts val="0"/>
              </a:spcBef>
              <a:spcAft>
                <a:spcPts val="0"/>
              </a:spcAft>
              <a:buNone/>
            </a:pPr>
            <a:r>
              <a:rPr lang="en"/>
              <a:t>Connecting the nodes are the edges. The input and output of the mathematical operations. The edges represent arrays of data. Essentially, the result of computing the cross-entropy is one of the three inputs to the BiasAdd operation, and the output of the BiasAdd operation is sent along to the matrix-multiplication operation (MatMul).  The other input to MatMul -- you need two inputs to a matrix multiplication -- the other input is a variable, the weight.</a:t>
            </a:r>
            <a:endParaRPr/>
          </a:p>
          <a:p>
            <a:pPr indent="-317500" lvl="0" marL="457200" rtl="0" algn="l">
              <a:spcBef>
                <a:spcPts val="0"/>
              </a:spcBef>
              <a:spcAft>
                <a:spcPts val="0"/>
              </a:spcAft>
              <a:buSzPts val="1400"/>
              <a:buChar char="●"/>
            </a:pPr>
            <a:r>
              <a:rPr lang="en"/>
              <a:t>Portable across GPUs, CPUs, mobile ...</a:t>
            </a:r>
            <a:endParaRPr/>
          </a:p>
          <a:p>
            <a:pPr indent="-317500" lvl="0" marL="457200" rtl="0" algn="l">
              <a:spcBef>
                <a:spcPts val="0"/>
              </a:spcBef>
              <a:spcAft>
                <a:spcPts val="0"/>
              </a:spcAft>
              <a:buSzPts val="1400"/>
              <a:buChar char="●"/>
            </a:pPr>
            <a:r>
              <a:rPr lang="en"/>
              <a:t>Developed at Google</a:t>
            </a:r>
            <a:endParaRPr/>
          </a:p>
          <a:p>
            <a:pPr indent="-317500" lvl="0" marL="457200" rtl="0" algn="l">
              <a:spcBef>
                <a:spcPts val="0"/>
              </a:spcBef>
              <a:spcAft>
                <a:spcPts val="0"/>
              </a:spcAft>
              <a:buSzPts val="1400"/>
              <a:buChar char="●"/>
            </a:pPr>
            <a:r>
              <a:rPr lang="en"/>
              <a:t>Uses data flow graphs: neural network training and evaluation can be represented as data flow graphs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http://www.tensorflow.org/</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GIF: </a:t>
            </a:r>
            <a:r>
              <a:rPr lang="en" u="sng">
                <a:solidFill>
                  <a:schemeClr val="hlink"/>
                </a:solidFill>
                <a:hlinkClick r:id="rId3"/>
              </a:rPr>
              <a:t>https://www.tensorflow.org/images/tensors_flowing.gif</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312f48651c_0_2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12f48651c_0_2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Notes:</a:t>
            </a:r>
            <a:endParaRPr b="1"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Akin to how Java programs run on many different types of hardware because of the JVM. TensorFlow C++ plays the role of the JVM here, providing hardware instruction sets.</a:t>
            </a:r>
            <a:endParaRPr sz="1200">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312f48651c_0_2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12f48651c_0_2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Notes:</a:t>
            </a:r>
            <a:endParaRPr b="1"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Let’s look at what the Python API does.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g34a781c19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4a781c19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let’s look at the code on this slide.  At first glance, this looks just like, say, numpy.</a:t>
            </a:r>
            <a:endParaRPr/>
          </a:p>
          <a:p>
            <a:pPr indent="0" lvl="0" marL="0" rtl="0" algn="l">
              <a:spcBef>
                <a:spcPts val="0"/>
              </a:spcBef>
              <a:spcAft>
                <a:spcPts val="0"/>
              </a:spcAft>
              <a:buNone/>
            </a:pPr>
            <a:r>
              <a:rPr lang="en"/>
              <a:t>You want to add two tensors a and b.</a:t>
            </a:r>
            <a:endParaRPr/>
          </a:p>
          <a:p>
            <a:pPr indent="0" lvl="0" marL="0" rtl="0" algn="l">
              <a:spcBef>
                <a:spcPts val="0"/>
              </a:spcBef>
              <a:spcAft>
                <a:spcPts val="0"/>
              </a:spcAft>
              <a:buNone/>
            </a:pPr>
            <a:r>
              <a:rPr lang="en"/>
              <a:t>So, you write tf.add(a, b)</a:t>
            </a:r>
            <a:endParaRPr/>
          </a:p>
          <a:p>
            <a:pPr indent="0" lvl="0" marL="0" rtl="0" algn="l">
              <a:spcBef>
                <a:spcPts val="0"/>
              </a:spcBef>
              <a:spcAft>
                <a:spcPts val="0"/>
              </a:spcAft>
              <a:buNone/>
            </a:pPr>
            <a:r>
              <a:rPr lang="en"/>
              <a:t>It returns a tensor 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Unlike typical Python code, though, running the tf.add() doesn’t execute it. It only builds the DG.</a:t>
            </a:r>
            <a:endParaRPr/>
          </a:p>
          <a:p>
            <a:pPr indent="0" lvl="0" marL="0" rtl="0" algn="l">
              <a:spcBef>
                <a:spcPts val="0"/>
              </a:spcBef>
              <a:spcAft>
                <a:spcPts val="0"/>
              </a:spcAft>
              <a:buNone/>
            </a:pPr>
            <a:r>
              <a:rPr lang="en"/>
              <a:t>In the DG -- in the directed graph -- a, b and c are tensors.  Add is an operation.</a:t>
            </a:r>
            <a:endParaRPr/>
          </a:p>
          <a:p>
            <a:pPr indent="0" lvl="0" marL="0" rtl="0" algn="l">
              <a:spcBef>
                <a:spcPts val="0"/>
              </a:spcBef>
              <a:spcAft>
                <a:spcPts val="0"/>
              </a:spcAft>
              <a:buNone/>
            </a:pPr>
            <a:r>
              <a:rPr lang="en"/>
              <a:t>In order to run this code, in order to execute the DG, you need to run it. And you run it as part of what is called a Session. So, you say you want the value of c and you ask the session to evaluate c for you.</a:t>
            </a:r>
            <a:endParaRPr/>
          </a:p>
          <a:p>
            <a:pPr indent="0" lvl="0" marL="0" rtl="0" algn="l">
              <a:spcBef>
                <a:spcPts val="0"/>
              </a:spcBef>
              <a:spcAft>
                <a:spcPts val="0"/>
              </a:spcAft>
              <a:buNone/>
            </a:pPr>
            <a:r>
              <a:rPr lang="en"/>
              <a:t>That’s what runs the DG and you get back a traditional numeric array in Python that contains the values for 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Programming TensorFlow involves programming a DG. There are two steps.</a:t>
            </a:r>
            <a:endParaRPr/>
          </a:p>
          <a:p>
            <a:pPr indent="0" lvl="0" marL="0" rtl="0" algn="l">
              <a:spcBef>
                <a:spcPts val="0"/>
              </a:spcBef>
              <a:spcAft>
                <a:spcPts val="0"/>
              </a:spcAft>
              <a:buNone/>
            </a:pPr>
            <a:r>
              <a:rPr lang="en"/>
              <a:t>First step: create a graph.</a:t>
            </a:r>
            <a:endParaRPr/>
          </a:p>
          <a:p>
            <a:pPr indent="0" lvl="0" marL="0" rtl="0" algn="l">
              <a:spcBef>
                <a:spcPts val="0"/>
              </a:spcBef>
              <a:spcAft>
                <a:spcPts val="0"/>
              </a:spcAft>
              <a:buNone/>
            </a:pPr>
            <a:r>
              <a:rPr lang="en"/>
              <a:t>Second step: run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graph definition is separate from the training loop because this is a lazy evaluation model. It minimizes the Python/C++ context switches and enables the computation to be very efficient. Conceptually, this is like writing a program, compiling it, and then running it on some data. Don’t take the analogy too far, though.There is no explicit compile phase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c after you call tf.add is not the actual values -- you have to evaluate c in the context of a TensorFlow session to get a numpy array of values (‘numpy_c’).</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Note:</a:t>
            </a:r>
            <a:r>
              <a:rPr lang="en"/>
              <a:t> We use the term </a:t>
            </a:r>
            <a:r>
              <a:rPr b="1" lang="en"/>
              <a:t>Directed Graph (DG)</a:t>
            </a:r>
            <a:r>
              <a:rPr lang="en"/>
              <a:t> rather than </a:t>
            </a:r>
            <a:r>
              <a:rPr b="1" lang="en"/>
              <a:t>Directed Acyclic Graph (DAG)</a:t>
            </a:r>
            <a:r>
              <a:rPr lang="en"/>
              <a:t> because TensorFlow supports cyclic graphs.</a:t>
            </a:r>
            <a:endParaRPr/>
          </a:p>
          <a:p>
            <a:pPr indent="0" lvl="0" marL="0" rtl="0" algn="l">
              <a:spcBef>
                <a:spcPts val="0"/>
              </a:spcBef>
              <a:spcAft>
                <a:spcPts val="0"/>
              </a:spcAft>
              <a:buNone/>
            </a:pPr>
            <a:r>
              <a:rPr lang="en"/>
              <a:t>For more on this topic:</a:t>
            </a:r>
            <a:endParaRPr/>
          </a:p>
          <a:p>
            <a:pPr indent="0" lvl="0" marL="0" rtl="0" algn="l">
              <a:spcBef>
                <a:spcPts val="0"/>
              </a:spcBef>
              <a:spcAft>
                <a:spcPts val="0"/>
              </a:spcAft>
              <a:buNone/>
            </a:pPr>
            <a:r>
              <a:rPr lang="en" u="sng">
                <a:solidFill>
                  <a:schemeClr val="hlink"/>
                </a:solidFill>
                <a:hlinkClick r:id="rId2"/>
              </a:rPr>
              <a:t>https://stackoverflow.com/questions/37551389/cyclic-computational-graphs-with-tensorflow-or-theano/37551496#37551496</a:t>
            </a:r>
            <a:r>
              <a:rPr lang="en"/>
              <a:t> </a:t>
            </a:r>
            <a:endParaRPr/>
          </a:p>
          <a:p>
            <a:pPr indent="0" lvl="0" marL="0" rtl="0" algn="l">
              <a:spcBef>
                <a:spcPts val="0"/>
              </a:spcBef>
              <a:spcAft>
                <a:spcPts val="0"/>
              </a:spcAft>
              <a:buNone/>
            </a:pPr>
            <a:r>
              <a:rPr lang="en" u="sng">
                <a:solidFill>
                  <a:schemeClr val="hlink"/>
                </a:solidFill>
                <a:hlinkClick r:id="rId3"/>
              </a:rPr>
              <a:t>http://kias.dyndns.org/comath/33.html</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34a781c19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34a781c19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to reiterate, TensorFlow does lazy evaluation.  You write a DG. Then you run the DG in the context of a session to get results.  Now, there is a different mode in which you can run TensorFlow, called tf.eager, where the evaluation is immediate and it is not lazy. But eager mode is typically not used in production programs; it’s only for development. We’ll look at tf.eager a little bit later in this course, but for the most part, we’ll focus on the lazy evaluation paradigm. And almost all the code we create and run in production will be in lazy evaluation mode.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numpy, which is what the majority lion’s share of Python numeric software is written in, a and b are numpy arrays. Numpy gets its speed by being implemented in C.  so when you call np.add(), that add gets done in C. But it does get done [is this correct?] when the CPU runs the line of code np.add(a, b) and the numpy array c gets populated with the sums. So, when you print “c”, you get the 8, 2, 10.  8 is the sum of 5 and 3. Add 3 and -1 to get 2. Etc.  The point is the np.add() is evaluated immediately.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Unlike with numpy, in TensorFlow c is not the actual values. Instead, c is a tensor -- you have to evaluate c in the context of a TensorFlow session to get a numpy array of values (‘result’).  </a:t>
            </a:r>
            <a:endParaRPr/>
          </a:p>
          <a:p>
            <a:pPr indent="0" lvl="0" marL="0" rtl="0" algn="l">
              <a:spcBef>
                <a:spcPts val="0"/>
              </a:spcBef>
              <a:spcAft>
                <a:spcPts val="0"/>
              </a:spcAft>
              <a:buNone/>
            </a:pPr>
            <a:r>
              <a:rPr lang="en"/>
              <a:t>So, when the CPU or GPU or other whatever hardware evaluates tf.add(a, b), a Tensor gets created in the directed graph, in the DG.  But the addition is not carried out until the sess.run() gets called.</a:t>
            </a:r>
            <a:endParaRPr/>
          </a:p>
          <a:p>
            <a:pPr indent="0" lvl="0" marL="0" rtl="0" algn="l">
              <a:spcBef>
                <a:spcPts val="0"/>
              </a:spcBef>
              <a:spcAft>
                <a:spcPts val="0"/>
              </a:spcAft>
              <a:buNone/>
            </a:pPr>
            <a:r>
              <a:rPr lang="en"/>
              <a:t>So, if we call print c, what gets printed out in the first box is the “debug” output of the Tensor class. It includes a system-assigned unique name for the node in the DG (“ADD_7”) and the shape and data type of the value that will show up when the DG is run.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the session is run and c is evaluated in the context of the session, we can print the result and we’ll get [8, 2, 10].   So, two stages: a build stage and a run stage.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why? Why does TensorFlow do lazy evaluation? That’s the next lesson.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https://github.com/tensorflow/tensorflow/tree/master/tensorflow/python/eager</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g1654d85eb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654d85eb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Notes:</a:t>
            </a:r>
            <a:endParaRPr b="1"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Example of each mentioned use-case:</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Processed -- add quantization or data types, add debug nodes; create summaries to write values out so that Tensorboard can read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Compiled -- fuse ops to improve performance. For example, two consecutive add nodes can be fused into a single one.</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Remotely executed, assigned to devices -- </a:t>
            </a:r>
            <a:r>
              <a:rPr b="1" lang="en" sz="1200">
                <a:solidFill>
                  <a:schemeClr val="dk1"/>
                </a:solidFill>
                <a:latin typeface="Roboto"/>
                <a:ea typeface="Roboto"/>
                <a:cs typeface="Roboto"/>
                <a:sym typeface="Roboto"/>
              </a:rPr>
              <a:t>note colors</a:t>
            </a:r>
            <a:r>
              <a:rPr lang="en" sz="1200">
                <a:solidFill>
                  <a:schemeClr val="dk1"/>
                </a:solidFill>
                <a:latin typeface="Roboto"/>
                <a:ea typeface="Roboto"/>
                <a:cs typeface="Roboto"/>
                <a:sym typeface="Roboto"/>
              </a:rPr>
              <a:t>, several parts of the graph can be on different devices, doesn’t matter whether GPU or several computers. Automatically insert send/recv nodes.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2.png"/><Relationship Id="rId4"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Title" showMasterSp="0" type="title">
  <p:cSld name="TITLE">
    <p:bg>
      <p:bgPr>
        <a:solidFill>
          <a:srgbClr val="FFFFFF"/>
        </a:solidFill>
      </p:bgPr>
    </p:bg>
    <p:spTree>
      <p:nvGrpSpPr>
        <p:cNvPr id="11" name="Shape 11"/>
        <p:cNvGrpSpPr/>
        <p:nvPr/>
      </p:nvGrpSpPr>
      <p:grpSpPr>
        <a:xfrm>
          <a:off x="0" y="0"/>
          <a:ext cx="0" cy="0"/>
          <a:chOff x="0" y="0"/>
          <a:chExt cx="0" cy="0"/>
        </a:xfrm>
      </p:grpSpPr>
      <p:sp>
        <p:nvSpPr>
          <p:cNvPr id="12" name="Google Shape;12;p2"/>
          <p:cNvSpPr txBox="1"/>
          <p:nvPr>
            <p:ph type="title"/>
          </p:nvPr>
        </p:nvSpPr>
        <p:spPr>
          <a:xfrm>
            <a:off x="167099" y="522374"/>
            <a:ext cx="66141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13" name="Google Shape;13;p2"/>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D8D8D8"/>
              </a:buClr>
              <a:buFont typeface="Roboto"/>
              <a:buNone/>
            </a:pPr>
            <a:r>
              <a:rPr b="0" i="0" lang="en" sz="600" u="none" cap="none" strike="noStrike">
                <a:solidFill>
                  <a:srgbClr val="D8D8D8"/>
                </a:solidFill>
                <a:latin typeface="Roboto"/>
                <a:ea typeface="Roboto"/>
                <a:cs typeface="Roboto"/>
                <a:sym typeface="Roboto"/>
              </a:rPr>
              <a:t>Proprietary + Confidential</a:t>
            </a:r>
            <a:endParaRPr/>
          </a:p>
        </p:txBody>
      </p:sp>
      <p:grpSp>
        <p:nvGrpSpPr>
          <p:cNvPr id="14" name="Google Shape;14;p2"/>
          <p:cNvGrpSpPr/>
          <p:nvPr/>
        </p:nvGrpSpPr>
        <p:grpSpPr>
          <a:xfrm>
            <a:off x="93537" y="4769614"/>
            <a:ext cx="9004883" cy="361233"/>
            <a:chOff x="0" y="-1"/>
            <a:chExt cx="9004883" cy="361233"/>
          </a:xfrm>
        </p:grpSpPr>
        <p:sp>
          <p:nvSpPr>
            <p:cNvPr id="15" name="Google Shape;15;p2"/>
            <p:cNvSpPr/>
            <p:nvPr/>
          </p:nvSpPr>
          <p:spPr>
            <a:xfrm>
              <a:off x="6780083" y="-1"/>
              <a:ext cx="2224800" cy="3606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757575"/>
                </a:buClr>
                <a:buFont typeface="Roboto Light"/>
                <a:buNone/>
              </a:pPr>
              <a:r>
                <a:rPr b="0" i="0" lang="en" sz="1200" u="none" cap="none" strike="noStrike">
                  <a:solidFill>
                    <a:srgbClr val="757575"/>
                  </a:solidFill>
                  <a:latin typeface="Roboto Light"/>
                  <a:ea typeface="Roboto Light"/>
                  <a:cs typeface="Roboto Light"/>
                  <a:sym typeface="Roboto Light"/>
                </a:rPr>
                <a:t>Training and Certification</a:t>
              </a:r>
              <a:endParaRPr/>
            </a:p>
          </p:txBody>
        </p:sp>
        <p:pic>
          <p:nvPicPr>
            <p:cNvPr descr="Shape 14" id="16" name="Google Shape;16;p2"/>
            <p:cNvPicPr preferRelativeResize="0"/>
            <p:nvPr/>
          </p:nvPicPr>
          <p:blipFill rotWithShape="1">
            <a:blip r:embed="rId2">
              <a:alphaModFix/>
            </a:blip>
            <a:srcRect b="0" l="0" r="0" t="0"/>
            <a:stretch/>
          </p:blipFill>
          <p:spPr>
            <a:xfrm>
              <a:off x="0" y="37232"/>
              <a:ext cx="1124700" cy="324000"/>
            </a:xfrm>
            <a:prstGeom prst="rect">
              <a:avLst/>
            </a:prstGeom>
            <a:noFill/>
            <a:ln>
              <a:noFill/>
            </a:ln>
          </p:spPr>
        </p:pic>
      </p:grpSp>
      <p:sp>
        <p:nvSpPr>
          <p:cNvPr id="17" name="Google Shape;17;p2"/>
          <p:cNvSpPr txBox="1"/>
          <p:nvPr>
            <p:ph idx="12" type="sldNum"/>
          </p:nvPr>
        </p:nvSpPr>
        <p:spPr>
          <a:xfrm>
            <a:off x="8693014" y="4793784"/>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Roboto"/>
              <a:buNone/>
              <a:defRPr b="0" i="0" sz="1200" u="none" cap="none" strike="noStrike">
                <a:solidFill>
                  <a:srgbClr val="585858"/>
                </a:solidFill>
                <a:latin typeface="Roboto"/>
                <a:ea typeface="Roboto"/>
                <a:cs typeface="Roboto"/>
                <a:sym typeface="Roboto"/>
              </a:defRPr>
            </a:lvl1pPr>
            <a:lvl2pPr indent="0" lvl="1" marL="0" marR="0" rtl="0" algn="r">
              <a:lnSpc>
                <a:spcPct val="100000"/>
              </a:lnSpc>
              <a:spcBef>
                <a:spcPts val="0"/>
              </a:spcBef>
              <a:spcAft>
                <a:spcPts val="0"/>
              </a:spcAft>
              <a:buClr>
                <a:srgbClr val="585858"/>
              </a:buClr>
              <a:buFont typeface="Roboto"/>
              <a:buNone/>
              <a:defRPr b="0" i="0" sz="1200" u="none" cap="none" strike="noStrike">
                <a:solidFill>
                  <a:srgbClr val="585858"/>
                </a:solidFill>
                <a:latin typeface="Roboto"/>
                <a:ea typeface="Roboto"/>
                <a:cs typeface="Roboto"/>
                <a:sym typeface="Roboto"/>
              </a:defRPr>
            </a:lvl2pPr>
            <a:lvl3pPr indent="0" lvl="2" marL="0" marR="0" rtl="0" algn="r">
              <a:lnSpc>
                <a:spcPct val="100000"/>
              </a:lnSpc>
              <a:spcBef>
                <a:spcPts val="0"/>
              </a:spcBef>
              <a:spcAft>
                <a:spcPts val="0"/>
              </a:spcAft>
              <a:buClr>
                <a:srgbClr val="585858"/>
              </a:buClr>
              <a:buFont typeface="Roboto"/>
              <a:buNone/>
              <a:defRPr b="0" i="0" sz="1200" u="none" cap="none" strike="noStrike">
                <a:solidFill>
                  <a:srgbClr val="585858"/>
                </a:solidFill>
                <a:latin typeface="Roboto"/>
                <a:ea typeface="Roboto"/>
                <a:cs typeface="Roboto"/>
                <a:sym typeface="Roboto"/>
              </a:defRPr>
            </a:lvl3pPr>
            <a:lvl4pPr indent="0" lvl="3" marL="0" marR="0" rtl="0" algn="r">
              <a:lnSpc>
                <a:spcPct val="100000"/>
              </a:lnSpc>
              <a:spcBef>
                <a:spcPts val="0"/>
              </a:spcBef>
              <a:spcAft>
                <a:spcPts val="0"/>
              </a:spcAft>
              <a:buClr>
                <a:srgbClr val="585858"/>
              </a:buClr>
              <a:buFont typeface="Roboto"/>
              <a:buNone/>
              <a:defRPr b="0" i="0" sz="1200" u="none" cap="none" strike="noStrike">
                <a:solidFill>
                  <a:srgbClr val="585858"/>
                </a:solidFill>
                <a:latin typeface="Roboto"/>
                <a:ea typeface="Roboto"/>
                <a:cs typeface="Roboto"/>
                <a:sym typeface="Roboto"/>
              </a:defRPr>
            </a:lvl4pPr>
            <a:lvl5pPr indent="0" lvl="4" marL="0" marR="0" rtl="0" algn="r">
              <a:lnSpc>
                <a:spcPct val="100000"/>
              </a:lnSpc>
              <a:spcBef>
                <a:spcPts val="0"/>
              </a:spcBef>
              <a:spcAft>
                <a:spcPts val="0"/>
              </a:spcAft>
              <a:buClr>
                <a:srgbClr val="585858"/>
              </a:buClr>
              <a:buFont typeface="Roboto"/>
              <a:buNone/>
              <a:defRPr b="0" i="0" sz="1200" u="none" cap="none" strike="noStrike">
                <a:solidFill>
                  <a:srgbClr val="585858"/>
                </a:solidFill>
                <a:latin typeface="Roboto"/>
                <a:ea typeface="Roboto"/>
                <a:cs typeface="Roboto"/>
                <a:sym typeface="Roboto"/>
              </a:defRPr>
            </a:lvl5pPr>
            <a:lvl6pPr indent="0" lvl="5" marL="0" marR="0" rtl="0" algn="r">
              <a:lnSpc>
                <a:spcPct val="100000"/>
              </a:lnSpc>
              <a:spcBef>
                <a:spcPts val="0"/>
              </a:spcBef>
              <a:spcAft>
                <a:spcPts val="0"/>
              </a:spcAft>
              <a:buClr>
                <a:srgbClr val="585858"/>
              </a:buClr>
              <a:buFont typeface="Roboto"/>
              <a:buNone/>
              <a:defRPr b="0" i="0" sz="1200" u="none" cap="none" strike="noStrike">
                <a:solidFill>
                  <a:srgbClr val="585858"/>
                </a:solidFill>
                <a:latin typeface="Roboto"/>
                <a:ea typeface="Roboto"/>
                <a:cs typeface="Roboto"/>
                <a:sym typeface="Roboto"/>
              </a:defRPr>
            </a:lvl6pPr>
            <a:lvl7pPr indent="0" lvl="6" marL="0" marR="0" rtl="0" algn="r">
              <a:lnSpc>
                <a:spcPct val="100000"/>
              </a:lnSpc>
              <a:spcBef>
                <a:spcPts val="0"/>
              </a:spcBef>
              <a:spcAft>
                <a:spcPts val="0"/>
              </a:spcAft>
              <a:buClr>
                <a:srgbClr val="585858"/>
              </a:buClr>
              <a:buFont typeface="Roboto"/>
              <a:buNone/>
              <a:defRPr b="0" i="0" sz="1200" u="none" cap="none" strike="noStrike">
                <a:solidFill>
                  <a:srgbClr val="585858"/>
                </a:solidFill>
                <a:latin typeface="Roboto"/>
                <a:ea typeface="Roboto"/>
                <a:cs typeface="Roboto"/>
                <a:sym typeface="Roboto"/>
              </a:defRPr>
            </a:lvl7pPr>
            <a:lvl8pPr indent="0" lvl="7" marL="0" marR="0" rtl="0" algn="r">
              <a:lnSpc>
                <a:spcPct val="100000"/>
              </a:lnSpc>
              <a:spcBef>
                <a:spcPts val="0"/>
              </a:spcBef>
              <a:spcAft>
                <a:spcPts val="0"/>
              </a:spcAft>
              <a:buClr>
                <a:srgbClr val="585858"/>
              </a:buClr>
              <a:buFont typeface="Roboto"/>
              <a:buNone/>
              <a:defRPr b="0" i="0" sz="1200" u="none" cap="none" strike="noStrike">
                <a:solidFill>
                  <a:srgbClr val="585858"/>
                </a:solidFill>
                <a:latin typeface="Roboto"/>
                <a:ea typeface="Roboto"/>
                <a:cs typeface="Roboto"/>
                <a:sym typeface="Roboto"/>
              </a:defRPr>
            </a:lvl8pPr>
            <a:lvl9pPr indent="0" lvl="8" marL="0" marR="0" rtl="0" algn="r">
              <a:lnSpc>
                <a:spcPct val="100000"/>
              </a:lnSpc>
              <a:spcBef>
                <a:spcPts val="0"/>
              </a:spcBef>
              <a:spcAft>
                <a:spcPts val="0"/>
              </a:spcAft>
              <a:buClr>
                <a:srgbClr val="585858"/>
              </a:buClr>
              <a:buFont typeface="Roboto"/>
              <a:buNone/>
              <a:defRPr b="0" i="0" sz="1200" u="none" cap="none" strike="noStrike">
                <a:solidFill>
                  <a:srgbClr val="58585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solidFill>
                <a:srgbClr val="F3F3F3"/>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Green Footer" showMasterSp="0">
  <p:cSld name="Blank Green Footer">
    <p:bg>
      <p:bgPr>
        <a:solidFill>
          <a:srgbClr val="FFFFFF"/>
        </a:solidFill>
      </p:bgPr>
    </p:bg>
    <p:spTree>
      <p:nvGrpSpPr>
        <p:cNvPr id="76" name="Shape 76"/>
        <p:cNvGrpSpPr/>
        <p:nvPr/>
      </p:nvGrpSpPr>
      <p:grpSpPr>
        <a:xfrm>
          <a:off x="0" y="0"/>
          <a:ext cx="0" cy="0"/>
          <a:chOff x="0" y="0"/>
          <a:chExt cx="0" cy="0"/>
        </a:xfrm>
      </p:grpSpPr>
      <p:sp>
        <p:nvSpPr>
          <p:cNvPr id="77" name="Google Shape;77;p11"/>
          <p:cNvSpPr txBox="1"/>
          <p:nvPr>
            <p:ph type="title"/>
          </p:nvPr>
        </p:nvSpPr>
        <p:spPr>
          <a:xfrm>
            <a:off x="167099" y="522374"/>
            <a:ext cx="66141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78" name="Google Shape;78;p11"/>
          <p:cNvSpPr/>
          <p:nvPr/>
        </p:nvSpPr>
        <p:spPr>
          <a:xfrm flipH="1">
            <a:off x="71900" y="4617749"/>
            <a:ext cx="9097800" cy="548400"/>
          </a:xfrm>
          <a:custGeom>
            <a:rect b="b" l="l" r="r" t="t"/>
            <a:pathLst>
              <a:path extrusionOk="0" h="120000" w="120000">
                <a:moveTo>
                  <a:pt x="0" y="120000"/>
                </a:moveTo>
                <a:lnTo>
                  <a:pt x="166" y="0"/>
                </a:lnTo>
                <a:lnTo>
                  <a:pt x="120000" y="68166"/>
                </a:lnTo>
                <a:lnTo>
                  <a:pt x="119833" y="113094"/>
                </a:lnTo>
                <a:close/>
              </a:path>
            </a:pathLst>
          </a:custGeom>
          <a:solidFill>
            <a:srgbClr val="34935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1"/>
          <p:cNvSpPr/>
          <p:nvPr/>
        </p:nvSpPr>
        <p:spPr>
          <a:xfrm flipH="1">
            <a:off x="-12450" y="4686832"/>
            <a:ext cx="4769700" cy="474000"/>
          </a:xfrm>
          <a:custGeom>
            <a:rect b="b" l="l" r="r" t="t"/>
            <a:pathLst>
              <a:path extrusionOk="0" h="120000" w="120000">
                <a:moveTo>
                  <a:pt x="0" y="117227"/>
                </a:moveTo>
                <a:lnTo>
                  <a:pt x="120000" y="0"/>
                </a:lnTo>
                <a:lnTo>
                  <a:pt x="119905" y="120000"/>
                </a:lnTo>
                <a:close/>
              </a:path>
            </a:pathLst>
          </a:custGeom>
          <a:solidFill>
            <a:schemeClr val="accent5"/>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1"/>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D8D8D8"/>
              </a:buClr>
              <a:buFont typeface="Roboto"/>
              <a:buNone/>
            </a:pPr>
            <a:r>
              <a:rPr b="0" i="0" lang="en" sz="600" u="none" cap="none" strike="noStrike">
                <a:solidFill>
                  <a:srgbClr val="D8D8D8"/>
                </a:solidFill>
                <a:latin typeface="Roboto"/>
                <a:ea typeface="Roboto"/>
                <a:cs typeface="Roboto"/>
                <a:sym typeface="Roboto"/>
              </a:rPr>
              <a:t>Proprietary + Confidential</a:t>
            </a:r>
            <a:endParaRPr/>
          </a:p>
        </p:txBody>
      </p:sp>
      <p:sp>
        <p:nvSpPr>
          <p:cNvPr id="81" name="Google Shape;81;p11"/>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pic>
        <p:nvPicPr>
          <p:cNvPr descr="Shape 94" id="82" name="Google Shape;82;p11"/>
          <p:cNvPicPr preferRelativeResize="0"/>
          <p:nvPr/>
        </p:nvPicPr>
        <p:blipFill rotWithShape="1">
          <a:blip r:embed="rId2">
            <a:alphaModFix/>
          </a:blip>
          <a:srcRect b="0" l="0" r="0" t="0"/>
          <a:stretch/>
        </p:blipFill>
        <p:spPr>
          <a:xfrm>
            <a:off x="88712" y="4815616"/>
            <a:ext cx="1147200" cy="330600"/>
          </a:xfrm>
          <a:prstGeom prst="rect">
            <a:avLst/>
          </a:prstGeom>
          <a:noFill/>
          <a:ln>
            <a:noFill/>
          </a:ln>
        </p:spPr>
      </p:pic>
      <p:sp>
        <p:nvSpPr>
          <p:cNvPr id="83" name="Google Shape;83;p11"/>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ed" showMasterSp="0">
  <p:cSld name="Section Header Red">
    <p:bg>
      <p:bgPr>
        <a:solidFill>
          <a:schemeClr val="accent4"/>
        </a:solidFill>
      </p:bgPr>
    </p:bg>
    <p:spTree>
      <p:nvGrpSpPr>
        <p:cNvPr id="84" name="Shape 84"/>
        <p:cNvGrpSpPr/>
        <p:nvPr/>
      </p:nvGrpSpPr>
      <p:grpSpPr>
        <a:xfrm>
          <a:off x="0" y="0"/>
          <a:ext cx="0" cy="0"/>
          <a:chOff x="0" y="0"/>
          <a:chExt cx="0" cy="0"/>
        </a:xfrm>
      </p:grpSpPr>
      <p:sp>
        <p:nvSpPr>
          <p:cNvPr id="85" name="Google Shape;85;p12"/>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200">
              <a:solidFill>
                <a:srgbClr val="F3F3F3"/>
              </a:solidFill>
              <a:latin typeface="Roboto"/>
              <a:ea typeface="Roboto"/>
              <a:cs typeface="Roboto"/>
              <a:sym typeface="Roboto"/>
            </a:endParaRPr>
          </a:p>
        </p:txBody>
      </p:sp>
      <p:sp>
        <p:nvSpPr>
          <p:cNvPr id="86" name="Google Shape;86;p12"/>
          <p:cNvSpPr/>
          <p:nvPr/>
        </p:nvSpPr>
        <p:spPr>
          <a:xfrm>
            <a:off x="7934700" y="4675875"/>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Proprietary + Confidential</a:t>
            </a:r>
            <a:endParaRPr/>
          </a:p>
        </p:txBody>
      </p:sp>
      <p:sp>
        <p:nvSpPr>
          <p:cNvPr id="87" name="Google Shape;87;p12"/>
          <p:cNvSpPr/>
          <p:nvPr/>
        </p:nvSpPr>
        <p:spPr>
          <a:xfrm flipH="1">
            <a:off x="3450349" y="767949"/>
            <a:ext cx="5693700" cy="4375500"/>
          </a:xfrm>
          <a:custGeom>
            <a:rect b="b" l="l" r="r" t="t"/>
            <a:pathLst>
              <a:path extrusionOk="0" h="120000" w="120000">
                <a:moveTo>
                  <a:pt x="0" y="120000"/>
                </a:moveTo>
                <a:lnTo>
                  <a:pt x="120000" y="120000"/>
                </a:lnTo>
                <a:lnTo>
                  <a:pt x="0" y="0"/>
                </a:lnTo>
                <a:close/>
              </a:path>
            </a:pathLst>
          </a:custGeom>
          <a:solidFill>
            <a:srgbClr val="FF525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2"/>
          <p:cNvSpPr/>
          <p:nvPr/>
        </p:nvSpPr>
        <p:spPr>
          <a:xfrm rot="10800000">
            <a:off x="3263749" y="1"/>
            <a:ext cx="5880300" cy="2994900"/>
          </a:xfrm>
          <a:custGeom>
            <a:rect b="b" l="l" r="r" t="t"/>
            <a:pathLst>
              <a:path extrusionOk="0" h="120000" w="120000">
                <a:moveTo>
                  <a:pt x="0" y="120000"/>
                </a:moveTo>
                <a:lnTo>
                  <a:pt x="120000" y="120000"/>
                </a:lnTo>
                <a:lnTo>
                  <a:pt x="0" y="0"/>
                </a:lnTo>
                <a:close/>
              </a:path>
            </a:pathLst>
          </a:custGeom>
          <a:solidFill>
            <a:srgbClr val="980000"/>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2"/>
          <p:cNvSpPr txBox="1"/>
          <p:nvPr>
            <p:ph type="title"/>
          </p:nvPr>
        </p:nvSpPr>
        <p:spPr>
          <a:xfrm>
            <a:off x="176224" y="742274"/>
            <a:ext cx="8222100" cy="10128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rgbClr val="FFFFFF"/>
              </a:buClr>
              <a:buSzPts val="1400"/>
              <a:buFont typeface="Roboto"/>
              <a:buNone/>
              <a:defRPr b="0" i="0" sz="3600" u="none" cap="none" strike="noStrike">
                <a:solidFill>
                  <a:srgbClr val="FFFFFF"/>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90" name="Google Shape;90;p12"/>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Proprietary + Confidential</a:t>
            </a:r>
            <a:endParaRPr/>
          </a:p>
        </p:txBody>
      </p:sp>
      <p:sp>
        <p:nvSpPr>
          <p:cNvPr id="91" name="Google Shape;91;p12"/>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pic>
        <p:nvPicPr>
          <p:cNvPr descr="Shape 228" id="92" name="Google Shape;92;p12"/>
          <p:cNvPicPr preferRelativeResize="0"/>
          <p:nvPr/>
        </p:nvPicPr>
        <p:blipFill rotWithShape="1">
          <a:blip r:embed="rId2">
            <a:alphaModFix/>
          </a:blip>
          <a:srcRect b="0" l="0" r="0" t="0"/>
          <a:stretch/>
        </p:blipFill>
        <p:spPr>
          <a:xfrm>
            <a:off x="88712" y="4815616"/>
            <a:ext cx="1147200" cy="330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Red Footer" showMasterSp="0">
  <p:cSld name="Blank Red Footer">
    <p:bg>
      <p:bgPr>
        <a:solidFill>
          <a:srgbClr val="FFFFFF"/>
        </a:solidFill>
      </p:bgPr>
    </p:bg>
    <p:spTree>
      <p:nvGrpSpPr>
        <p:cNvPr id="93" name="Shape 93"/>
        <p:cNvGrpSpPr/>
        <p:nvPr/>
      </p:nvGrpSpPr>
      <p:grpSpPr>
        <a:xfrm>
          <a:off x="0" y="0"/>
          <a:ext cx="0" cy="0"/>
          <a:chOff x="0" y="0"/>
          <a:chExt cx="0" cy="0"/>
        </a:xfrm>
      </p:grpSpPr>
      <p:sp>
        <p:nvSpPr>
          <p:cNvPr id="94" name="Google Shape;94;p13"/>
          <p:cNvSpPr/>
          <p:nvPr/>
        </p:nvSpPr>
        <p:spPr>
          <a:xfrm flipH="1">
            <a:off x="-19299" y="4617749"/>
            <a:ext cx="9189000" cy="548400"/>
          </a:xfrm>
          <a:custGeom>
            <a:rect b="b" l="l" r="r" t="t"/>
            <a:pathLst>
              <a:path extrusionOk="0" h="120000" w="120000">
                <a:moveTo>
                  <a:pt x="0" y="120000"/>
                </a:moveTo>
                <a:lnTo>
                  <a:pt x="166" y="0"/>
                </a:lnTo>
                <a:lnTo>
                  <a:pt x="120000" y="68166"/>
                </a:lnTo>
                <a:lnTo>
                  <a:pt x="119833" y="113094"/>
                </a:lnTo>
                <a:close/>
              </a:path>
            </a:pathLst>
          </a:custGeom>
          <a:solidFill>
            <a:srgbClr val="8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3"/>
          <p:cNvSpPr txBox="1"/>
          <p:nvPr>
            <p:ph type="title"/>
          </p:nvPr>
        </p:nvSpPr>
        <p:spPr>
          <a:xfrm>
            <a:off x="167099" y="522374"/>
            <a:ext cx="66141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96" name="Google Shape;96;p13"/>
          <p:cNvSpPr/>
          <p:nvPr/>
        </p:nvSpPr>
        <p:spPr>
          <a:xfrm flipH="1">
            <a:off x="-21458" y="4686832"/>
            <a:ext cx="4769700" cy="474000"/>
          </a:xfrm>
          <a:custGeom>
            <a:rect b="b" l="l" r="r" t="t"/>
            <a:pathLst>
              <a:path extrusionOk="0" h="120000" w="120000">
                <a:moveTo>
                  <a:pt x="0" y="117227"/>
                </a:moveTo>
                <a:lnTo>
                  <a:pt x="120000" y="0"/>
                </a:lnTo>
                <a:lnTo>
                  <a:pt x="119905" y="120000"/>
                </a:lnTo>
                <a:close/>
              </a:path>
            </a:pathLst>
          </a:custGeom>
          <a:solidFill>
            <a:schemeClr val="accent4"/>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3"/>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D8D8D8"/>
              </a:buClr>
              <a:buFont typeface="Roboto"/>
              <a:buNone/>
            </a:pPr>
            <a:r>
              <a:rPr b="0" i="0" lang="en" sz="600" u="none" cap="none" strike="noStrike">
                <a:solidFill>
                  <a:srgbClr val="D8D8D8"/>
                </a:solidFill>
                <a:latin typeface="Roboto"/>
                <a:ea typeface="Roboto"/>
                <a:cs typeface="Roboto"/>
                <a:sym typeface="Roboto"/>
              </a:rPr>
              <a:t>Proprietary + Confidential</a:t>
            </a:r>
            <a:endParaRPr/>
          </a:p>
        </p:txBody>
      </p:sp>
      <p:sp>
        <p:nvSpPr>
          <p:cNvPr id="98" name="Google Shape;98;p13"/>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pic>
        <p:nvPicPr>
          <p:cNvPr descr="Shape 78" id="99" name="Google Shape;99;p13"/>
          <p:cNvPicPr preferRelativeResize="0"/>
          <p:nvPr/>
        </p:nvPicPr>
        <p:blipFill rotWithShape="1">
          <a:blip r:embed="rId2">
            <a:alphaModFix/>
          </a:blip>
          <a:srcRect b="0" l="0" r="0" t="0"/>
          <a:stretch/>
        </p:blipFill>
        <p:spPr>
          <a:xfrm>
            <a:off x="88712" y="4815616"/>
            <a:ext cx="1147200" cy="330600"/>
          </a:xfrm>
          <a:prstGeom prst="rect">
            <a:avLst/>
          </a:prstGeom>
          <a:noFill/>
          <a:ln>
            <a:noFill/>
          </a:ln>
        </p:spPr>
      </p:pic>
      <p:sp>
        <p:nvSpPr>
          <p:cNvPr id="100" name="Google Shape;100;p13"/>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Yellow" showMasterSp="0">
  <p:cSld name="Section Header Yellow">
    <p:bg>
      <p:bgPr>
        <a:solidFill>
          <a:srgbClr val="F4B400"/>
        </a:solidFill>
      </p:bgPr>
    </p:bg>
    <p:spTree>
      <p:nvGrpSpPr>
        <p:cNvPr id="101" name="Shape 101"/>
        <p:cNvGrpSpPr/>
        <p:nvPr/>
      </p:nvGrpSpPr>
      <p:grpSpPr>
        <a:xfrm>
          <a:off x="0" y="0"/>
          <a:ext cx="0" cy="0"/>
          <a:chOff x="0" y="0"/>
          <a:chExt cx="0" cy="0"/>
        </a:xfrm>
      </p:grpSpPr>
      <p:sp>
        <p:nvSpPr>
          <p:cNvPr id="102" name="Google Shape;102;p14"/>
          <p:cNvSpPr/>
          <p:nvPr/>
        </p:nvSpPr>
        <p:spPr>
          <a:xfrm flipH="1">
            <a:off x="3450349" y="767949"/>
            <a:ext cx="5693700" cy="4375500"/>
          </a:xfrm>
          <a:custGeom>
            <a:rect b="b" l="l" r="r" t="t"/>
            <a:pathLst>
              <a:path extrusionOk="0" h="120000" w="120000">
                <a:moveTo>
                  <a:pt x="0" y="120000"/>
                </a:moveTo>
                <a:lnTo>
                  <a:pt x="120000" y="120000"/>
                </a:lnTo>
                <a:lnTo>
                  <a:pt x="0" y="0"/>
                </a:lnTo>
                <a:close/>
              </a:path>
            </a:pathLst>
          </a:custGeom>
          <a:solidFill>
            <a:srgbClr val="FFCC50"/>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4"/>
          <p:cNvSpPr/>
          <p:nvPr/>
        </p:nvSpPr>
        <p:spPr>
          <a:xfrm rot="10800000">
            <a:off x="3263749" y="1"/>
            <a:ext cx="5880300" cy="2994900"/>
          </a:xfrm>
          <a:custGeom>
            <a:rect b="b" l="l" r="r" t="t"/>
            <a:pathLst>
              <a:path extrusionOk="0" h="120000" w="120000">
                <a:moveTo>
                  <a:pt x="0" y="120000"/>
                </a:moveTo>
                <a:lnTo>
                  <a:pt x="120000" y="120000"/>
                </a:lnTo>
                <a:lnTo>
                  <a:pt x="0" y="0"/>
                </a:lnTo>
                <a:close/>
              </a:path>
            </a:pathLst>
          </a:custGeom>
          <a:solidFill>
            <a:srgbClr val="BF9000"/>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4"/>
          <p:cNvSpPr txBox="1"/>
          <p:nvPr>
            <p:ph type="title"/>
          </p:nvPr>
        </p:nvSpPr>
        <p:spPr>
          <a:xfrm>
            <a:off x="176224" y="742274"/>
            <a:ext cx="8222100" cy="10128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rgbClr val="FFFFFF"/>
              </a:buClr>
              <a:buSzPts val="1400"/>
              <a:buFont typeface="Roboto"/>
              <a:buNone/>
              <a:defRPr b="0" i="0" sz="3600" u="none" cap="none" strike="noStrike">
                <a:solidFill>
                  <a:srgbClr val="FFFFFF"/>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105" name="Google Shape;105;p14"/>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Proprietary + Confidential</a:t>
            </a:r>
            <a:endParaRPr/>
          </a:p>
        </p:txBody>
      </p:sp>
      <p:sp>
        <p:nvSpPr>
          <p:cNvPr id="106" name="Google Shape;106;p14"/>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pic>
        <p:nvPicPr>
          <p:cNvPr descr="Shape 236" id="107" name="Google Shape;107;p14"/>
          <p:cNvPicPr preferRelativeResize="0"/>
          <p:nvPr/>
        </p:nvPicPr>
        <p:blipFill rotWithShape="1">
          <a:blip r:embed="rId2">
            <a:alphaModFix/>
          </a:blip>
          <a:srcRect b="0" l="0" r="0" t="0"/>
          <a:stretch/>
        </p:blipFill>
        <p:spPr>
          <a:xfrm>
            <a:off x="88712" y="4815616"/>
            <a:ext cx="1147200" cy="330600"/>
          </a:xfrm>
          <a:prstGeom prst="rect">
            <a:avLst/>
          </a:prstGeom>
          <a:noFill/>
          <a:ln>
            <a:noFill/>
          </a:ln>
        </p:spPr>
      </p:pic>
      <p:sp>
        <p:nvSpPr>
          <p:cNvPr id="108" name="Google Shape;108;p14"/>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Gray" showMasterSp="0">
  <p:cSld name="Section Header Gray">
    <p:bg>
      <p:bgPr>
        <a:solidFill>
          <a:schemeClr val="accent1"/>
        </a:solidFill>
      </p:bgPr>
    </p:bg>
    <p:spTree>
      <p:nvGrpSpPr>
        <p:cNvPr id="109" name="Shape 109"/>
        <p:cNvGrpSpPr/>
        <p:nvPr/>
      </p:nvGrpSpPr>
      <p:grpSpPr>
        <a:xfrm>
          <a:off x="0" y="0"/>
          <a:ext cx="0" cy="0"/>
          <a:chOff x="0" y="0"/>
          <a:chExt cx="0" cy="0"/>
        </a:xfrm>
      </p:grpSpPr>
      <p:sp>
        <p:nvSpPr>
          <p:cNvPr id="110" name="Google Shape;110;p15"/>
          <p:cNvSpPr/>
          <p:nvPr/>
        </p:nvSpPr>
        <p:spPr>
          <a:xfrm flipH="1">
            <a:off x="3450349" y="767949"/>
            <a:ext cx="5693700" cy="4375500"/>
          </a:xfrm>
          <a:custGeom>
            <a:rect b="b" l="l" r="r" t="t"/>
            <a:pathLst>
              <a:path extrusionOk="0" h="120000" w="120000">
                <a:moveTo>
                  <a:pt x="0" y="120000"/>
                </a:moveTo>
                <a:lnTo>
                  <a:pt x="120000" y="120000"/>
                </a:lnTo>
                <a:lnTo>
                  <a:pt x="0" y="0"/>
                </a:lnTo>
                <a:close/>
              </a:path>
            </a:pathLst>
          </a:custGeom>
          <a:solidFill>
            <a:srgbClr val="D8D8D8"/>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5"/>
          <p:cNvSpPr/>
          <p:nvPr/>
        </p:nvSpPr>
        <p:spPr>
          <a:xfrm rot="10800000">
            <a:off x="3263749" y="1"/>
            <a:ext cx="5880300" cy="2994900"/>
          </a:xfrm>
          <a:custGeom>
            <a:rect b="b" l="l" r="r" t="t"/>
            <a:pathLst>
              <a:path extrusionOk="0" h="120000" w="120000">
                <a:moveTo>
                  <a:pt x="0" y="120000"/>
                </a:moveTo>
                <a:lnTo>
                  <a:pt x="120000" y="120000"/>
                </a:lnTo>
                <a:lnTo>
                  <a:pt x="0" y="0"/>
                </a:lnTo>
                <a:close/>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5"/>
          <p:cNvSpPr txBox="1"/>
          <p:nvPr>
            <p:ph type="title"/>
          </p:nvPr>
        </p:nvSpPr>
        <p:spPr>
          <a:xfrm>
            <a:off x="176224" y="742274"/>
            <a:ext cx="8222100" cy="10128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rgbClr val="FFFFFF"/>
              </a:buClr>
              <a:buSzPts val="1400"/>
              <a:buFont typeface="Roboto"/>
              <a:buNone/>
              <a:defRPr b="0" i="0" sz="3600" u="none" cap="none" strike="noStrike">
                <a:solidFill>
                  <a:srgbClr val="FFFFFF"/>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113" name="Google Shape;113;p15"/>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Proprietary + Confidential</a:t>
            </a:r>
            <a:endParaRPr/>
          </a:p>
        </p:txBody>
      </p:sp>
      <p:sp>
        <p:nvSpPr>
          <p:cNvPr id="114" name="Google Shape;114;p15"/>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chemeClr val="accent2"/>
              </a:buClr>
              <a:buFont typeface="Roboto Light"/>
              <a:buNone/>
            </a:pPr>
            <a:r>
              <a:rPr b="0" i="0" lang="en" sz="1200" u="none" cap="none" strike="noStrike">
                <a:solidFill>
                  <a:schemeClr val="accent2"/>
                </a:solidFill>
                <a:latin typeface="Roboto Light"/>
                <a:ea typeface="Roboto Light"/>
                <a:cs typeface="Roboto Light"/>
                <a:sym typeface="Roboto Light"/>
              </a:rPr>
              <a:t>Training and Certification</a:t>
            </a:r>
            <a:endParaRPr/>
          </a:p>
        </p:txBody>
      </p:sp>
      <p:pic>
        <p:nvPicPr>
          <p:cNvPr descr="Shape 252" id="115" name="Google Shape;115;p15"/>
          <p:cNvPicPr preferRelativeResize="0"/>
          <p:nvPr/>
        </p:nvPicPr>
        <p:blipFill rotWithShape="1">
          <a:blip r:embed="rId2">
            <a:alphaModFix/>
          </a:blip>
          <a:srcRect b="0" l="0" r="0" t="0"/>
          <a:stretch/>
        </p:blipFill>
        <p:spPr>
          <a:xfrm>
            <a:off x="88712" y="4815616"/>
            <a:ext cx="1147200" cy="330600"/>
          </a:xfrm>
          <a:prstGeom prst="rect">
            <a:avLst/>
          </a:prstGeom>
          <a:noFill/>
          <a:ln>
            <a:noFill/>
          </a:ln>
        </p:spPr>
      </p:pic>
      <p:sp>
        <p:nvSpPr>
          <p:cNvPr id="116" name="Google Shape;116;p15"/>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chemeClr val="accent2"/>
              </a:buClr>
              <a:buFont typeface="Roboto"/>
              <a:buNone/>
              <a:defRPr b="0" i="0" sz="1200" u="none" cap="none" strike="noStrike">
                <a:solidFill>
                  <a:schemeClr val="accent2"/>
                </a:solidFill>
                <a:latin typeface="Roboto"/>
                <a:ea typeface="Roboto"/>
                <a:cs typeface="Roboto"/>
                <a:sym typeface="Roboto"/>
              </a:defRPr>
            </a:lvl1pPr>
            <a:lvl2pPr indent="0" lvl="1" marL="0" marR="0" rtl="0" algn="r">
              <a:lnSpc>
                <a:spcPct val="100000"/>
              </a:lnSpc>
              <a:spcBef>
                <a:spcPts val="0"/>
              </a:spcBef>
              <a:spcAft>
                <a:spcPts val="0"/>
              </a:spcAft>
              <a:buClr>
                <a:schemeClr val="accent2"/>
              </a:buClr>
              <a:buFont typeface="Roboto"/>
              <a:buNone/>
              <a:defRPr b="0" i="0" sz="1200" u="none" cap="none" strike="noStrike">
                <a:solidFill>
                  <a:schemeClr val="accent2"/>
                </a:solidFill>
                <a:latin typeface="Roboto"/>
                <a:ea typeface="Roboto"/>
                <a:cs typeface="Roboto"/>
                <a:sym typeface="Roboto"/>
              </a:defRPr>
            </a:lvl2pPr>
            <a:lvl3pPr indent="0" lvl="2" marL="0" marR="0" rtl="0" algn="r">
              <a:lnSpc>
                <a:spcPct val="100000"/>
              </a:lnSpc>
              <a:spcBef>
                <a:spcPts val="0"/>
              </a:spcBef>
              <a:spcAft>
                <a:spcPts val="0"/>
              </a:spcAft>
              <a:buClr>
                <a:schemeClr val="accent2"/>
              </a:buClr>
              <a:buFont typeface="Roboto"/>
              <a:buNone/>
              <a:defRPr b="0" i="0" sz="1200" u="none" cap="none" strike="noStrike">
                <a:solidFill>
                  <a:schemeClr val="accent2"/>
                </a:solidFill>
                <a:latin typeface="Roboto"/>
                <a:ea typeface="Roboto"/>
                <a:cs typeface="Roboto"/>
                <a:sym typeface="Roboto"/>
              </a:defRPr>
            </a:lvl3pPr>
            <a:lvl4pPr indent="0" lvl="3" marL="0" marR="0" rtl="0" algn="r">
              <a:lnSpc>
                <a:spcPct val="100000"/>
              </a:lnSpc>
              <a:spcBef>
                <a:spcPts val="0"/>
              </a:spcBef>
              <a:spcAft>
                <a:spcPts val="0"/>
              </a:spcAft>
              <a:buClr>
                <a:schemeClr val="accent2"/>
              </a:buClr>
              <a:buFont typeface="Roboto"/>
              <a:buNone/>
              <a:defRPr b="0" i="0" sz="1200" u="none" cap="none" strike="noStrike">
                <a:solidFill>
                  <a:schemeClr val="accent2"/>
                </a:solidFill>
                <a:latin typeface="Roboto"/>
                <a:ea typeface="Roboto"/>
                <a:cs typeface="Roboto"/>
                <a:sym typeface="Roboto"/>
              </a:defRPr>
            </a:lvl4pPr>
            <a:lvl5pPr indent="0" lvl="4" marL="0" marR="0" rtl="0" algn="r">
              <a:lnSpc>
                <a:spcPct val="100000"/>
              </a:lnSpc>
              <a:spcBef>
                <a:spcPts val="0"/>
              </a:spcBef>
              <a:spcAft>
                <a:spcPts val="0"/>
              </a:spcAft>
              <a:buClr>
                <a:schemeClr val="accent2"/>
              </a:buClr>
              <a:buFont typeface="Roboto"/>
              <a:buNone/>
              <a:defRPr b="0" i="0" sz="1200" u="none" cap="none" strike="noStrike">
                <a:solidFill>
                  <a:schemeClr val="accent2"/>
                </a:solidFill>
                <a:latin typeface="Roboto"/>
                <a:ea typeface="Roboto"/>
                <a:cs typeface="Roboto"/>
                <a:sym typeface="Roboto"/>
              </a:defRPr>
            </a:lvl5pPr>
            <a:lvl6pPr indent="0" lvl="5" marL="0" marR="0" rtl="0" algn="r">
              <a:lnSpc>
                <a:spcPct val="100000"/>
              </a:lnSpc>
              <a:spcBef>
                <a:spcPts val="0"/>
              </a:spcBef>
              <a:spcAft>
                <a:spcPts val="0"/>
              </a:spcAft>
              <a:buClr>
                <a:schemeClr val="accent2"/>
              </a:buClr>
              <a:buFont typeface="Roboto"/>
              <a:buNone/>
              <a:defRPr b="0" i="0" sz="1200" u="none" cap="none" strike="noStrike">
                <a:solidFill>
                  <a:schemeClr val="accent2"/>
                </a:solidFill>
                <a:latin typeface="Roboto"/>
                <a:ea typeface="Roboto"/>
                <a:cs typeface="Roboto"/>
                <a:sym typeface="Roboto"/>
              </a:defRPr>
            </a:lvl6pPr>
            <a:lvl7pPr indent="0" lvl="6" marL="0" marR="0" rtl="0" algn="r">
              <a:lnSpc>
                <a:spcPct val="100000"/>
              </a:lnSpc>
              <a:spcBef>
                <a:spcPts val="0"/>
              </a:spcBef>
              <a:spcAft>
                <a:spcPts val="0"/>
              </a:spcAft>
              <a:buClr>
                <a:schemeClr val="accent2"/>
              </a:buClr>
              <a:buFont typeface="Roboto"/>
              <a:buNone/>
              <a:defRPr b="0" i="0" sz="1200" u="none" cap="none" strike="noStrike">
                <a:solidFill>
                  <a:schemeClr val="accent2"/>
                </a:solidFill>
                <a:latin typeface="Roboto"/>
                <a:ea typeface="Roboto"/>
                <a:cs typeface="Roboto"/>
                <a:sym typeface="Roboto"/>
              </a:defRPr>
            </a:lvl7pPr>
            <a:lvl8pPr indent="0" lvl="7" marL="0" marR="0" rtl="0" algn="r">
              <a:lnSpc>
                <a:spcPct val="100000"/>
              </a:lnSpc>
              <a:spcBef>
                <a:spcPts val="0"/>
              </a:spcBef>
              <a:spcAft>
                <a:spcPts val="0"/>
              </a:spcAft>
              <a:buClr>
                <a:schemeClr val="accent2"/>
              </a:buClr>
              <a:buFont typeface="Roboto"/>
              <a:buNone/>
              <a:defRPr b="0" i="0" sz="1200" u="none" cap="none" strike="noStrike">
                <a:solidFill>
                  <a:schemeClr val="accent2"/>
                </a:solidFill>
                <a:latin typeface="Roboto"/>
                <a:ea typeface="Roboto"/>
                <a:cs typeface="Roboto"/>
                <a:sym typeface="Roboto"/>
              </a:defRPr>
            </a:lvl8pPr>
            <a:lvl9pPr indent="0" lvl="8" marL="0" marR="0" rtl="0" algn="r">
              <a:lnSpc>
                <a:spcPct val="100000"/>
              </a:lnSpc>
              <a:spcBef>
                <a:spcPts val="0"/>
              </a:spcBef>
              <a:spcAft>
                <a:spcPts val="0"/>
              </a:spcAft>
              <a:buClr>
                <a:schemeClr val="accent2"/>
              </a:buClr>
              <a:buFont typeface="Roboto"/>
              <a:buNone/>
              <a:defRPr b="0" i="0" sz="1200" u="none" cap="none" strike="noStrike">
                <a:solidFill>
                  <a:schemeClr val="accen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solidFill>
                <a:srgbClr val="F3F3F3"/>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Yellow Footer" showMasterSp="0">
  <p:cSld name="Blank Yellow Footer">
    <p:bg>
      <p:bgPr>
        <a:solidFill>
          <a:srgbClr val="FFFFFF"/>
        </a:solidFill>
      </p:bgPr>
    </p:bg>
    <p:spTree>
      <p:nvGrpSpPr>
        <p:cNvPr id="117" name="Shape 117"/>
        <p:cNvGrpSpPr/>
        <p:nvPr/>
      </p:nvGrpSpPr>
      <p:grpSpPr>
        <a:xfrm>
          <a:off x="0" y="0"/>
          <a:ext cx="0" cy="0"/>
          <a:chOff x="0" y="0"/>
          <a:chExt cx="0" cy="0"/>
        </a:xfrm>
      </p:grpSpPr>
      <p:sp>
        <p:nvSpPr>
          <p:cNvPr id="118" name="Google Shape;118;p16"/>
          <p:cNvSpPr txBox="1"/>
          <p:nvPr>
            <p:ph type="title"/>
          </p:nvPr>
        </p:nvSpPr>
        <p:spPr>
          <a:xfrm>
            <a:off x="167099" y="522374"/>
            <a:ext cx="66141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119" name="Google Shape;119;p16"/>
          <p:cNvSpPr/>
          <p:nvPr/>
        </p:nvSpPr>
        <p:spPr>
          <a:xfrm flipH="1">
            <a:off x="25699" y="4617749"/>
            <a:ext cx="9144000" cy="548400"/>
          </a:xfrm>
          <a:custGeom>
            <a:rect b="b" l="l" r="r" t="t"/>
            <a:pathLst>
              <a:path extrusionOk="0" h="120000" w="120000">
                <a:moveTo>
                  <a:pt x="0" y="120000"/>
                </a:moveTo>
                <a:lnTo>
                  <a:pt x="166" y="0"/>
                </a:lnTo>
                <a:lnTo>
                  <a:pt x="120000" y="68166"/>
                </a:lnTo>
                <a:lnTo>
                  <a:pt x="119833" y="113094"/>
                </a:lnTo>
                <a:close/>
              </a:path>
            </a:pathLst>
          </a:custGeom>
          <a:solidFill>
            <a:schemeClr val="accent6"/>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6"/>
          <p:cNvSpPr/>
          <p:nvPr/>
        </p:nvSpPr>
        <p:spPr>
          <a:xfrm flipH="1">
            <a:off x="-12450" y="4686832"/>
            <a:ext cx="4769700" cy="474000"/>
          </a:xfrm>
          <a:custGeom>
            <a:rect b="b" l="l" r="r" t="t"/>
            <a:pathLst>
              <a:path extrusionOk="0" h="120000" w="120000">
                <a:moveTo>
                  <a:pt x="0" y="117227"/>
                </a:moveTo>
                <a:lnTo>
                  <a:pt x="120000" y="0"/>
                </a:lnTo>
                <a:lnTo>
                  <a:pt x="119905" y="120000"/>
                </a:lnTo>
                <a:close/>
              </a:path>
            </a:pathLst>
          </a:custGeom>
          <a:solidFill>
            <a:srgbClr val="FFCC5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6"/>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D8D8D8"/>
              </a:buClr>
              <a:buFont typeface="Roboto"/>
              <a:buNone/>
            </a:pPr>
            <a:r>
              <a:rPr b="0" i="0" lang="en" sz="600" u="none" cap="none" strike="noStrike">
                <a:solidFill>
                  <a:srgbClr val="D8D8D8"/>
                </a:solidFill>
                <a:latin typeface="Roboto"/>
                <a:ea typeface="Roboto"/>
                <a:cs typeface="Roboto"/>
                <a:sym typeface="Roboto"/>
              </a:rPr>
              <a:t>Proprietary + Confidential</a:t>
            </a:r>
            <a:endParaRPr/>
          </a:p>
        </p:txBody>
      </p:sp>
      <p:sp>
        <p:nvSpPr>
          <p:cNvPr id="122" name="Google Shape;122;p16"/>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pic>
        <p:nvPicPr>
          <p:cNvPr descr="Shape 86" id="123" name="Google Shape;123;p16"/>
          <p:cNvPicPr preferRelativeResize="0"/>
          <p:nvPr/>
        </p:nvPicPr>
        <p:blipFill rotWithShape="1">
          <a:blip r:embed="rId2">
            <a:alphaModFix/>
          </a:blip>
          <a:srcRect b="0" l="0" r="0" t="0"/>
          <a:stretch/>
        </p:blipFill>
        <p:spPr>
          <a:xfrm>
            <a:off x="88712" y="4815616"/>
            <a:ext cx="1147200" cy="330600"/>
          </a:xfrm>
          <a:prstGeom prst="rect">
            <a:avLst/>
          </a:prstGeom>
          <a:noFill/>
          <a:ln>
            <a:noFill/>
          </a:ln>
        </p:spPr>
      </p:pic>
      <p:sp>
        <p:nvSpPr>
          <p:cNvPr id="124" name="Google Shape;124;p16"/>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Gray Footer" showMasterSp="0">
  <p:cSld name="Blank Gray Footer">
    <p:bg>
      <p:bgPr>
        <a:solidFill>
          <a:srgbClr val="FFFFFF"/>
        </a:solidFill>
      </p:bgPr>
    </p:bg>
    <p:spTree>
      <p:nvGrpSpPr>
        <p:cNvPr id="125" name="Shape 125"/>
        <p:cNvGrpSpPr/>
        <p:nvPr/>
      </p:nvGrpSpPr>
      <p:grpSpPr>
        <a:xfrm>
          <a:off x="0" y="0"/>
          <a:ext cx="0" cy="0"/>
          <a:chOff x="0" y="0"/>
          <a:chExt cx="0" cy="0"/>
        </a:xfrm>
      </p:grpSpPr>
      <p:sp>
        <p:nvSpPr>
          <p:cNvPr id="126" name="Google Shape;126;p17"/>
          <p:cNvSpPr/>
          <p:nvPr/>
        </p:nvSpPr>
        <p:spPr>
          <a:xfrm flipH="1">
            <a:off x="63500" y="4617749"/>
            <a:ext cx="9106200" cy="548400"/>
          </a:xfrm>
          <a:custGeom>
            <a:rect b="b" l="l" r="r" t="t"/>
            <a:pathLst>
              <a:path extrusionOk="0" h="120000" w="120000">
                <a:moveTo>
                  <a:pt x="0" y="120000"/>
                </a:moveTo>
                <a:lnTo>
                  <a:pt x="166" y="0"/>
                </a:lnTo>
                <a:lnTo>
                  <a:pt x="120000" y="68166"/>
                </a:lnTo>
                <a:lnTo>
                  <a:pt x="119833" y="113094"/>
                </a:lnTo>
                <a:close/>
              </a:path>
            </a:pathLst>
          </a:custGeom>
          <a:solidFill>
            <a:schemeClr val="accent2"/>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7"/>
          <p:cNvSpPr/>
          <p:nvPr/>
        </p:nvSpPr>
        <p:spPr>
          <a:xfrm flipH="1">
            <a:off x="-12450" y="4686832"/>
            <a:ext cx="4769700" cy="474000"/>
          </a:xfrm>
          <a:custGeom>
            <a:rect b="b" l="l" r="r" t="t"/>
            <a:pathLst>
              <a:path extrusionOk="0" h="120000" w="120000">
                <a:moveTo>
                  <a:pt x="0" y="117227"/>
                </a:moveTo>
                <a:lnTo>
                  <a:pt x="120000" y="0"/>
                </a:lnTo>
                <a:lnTo>
                  <a:pt x="119905" y="120000"/>
                </a:ln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7"/>
          <p:cNvSpPr txBox="1"/>
          <p:nvPr>
            <p:ph type="title"/>
          </p:nvPr>
        </p:nvSpPr>
        <p:spPr>
          <a:xfrm>
            <a:off x="167099" y="522374"/>
            <a:ext cx="66141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129" name="Google Shape;129;p17"/>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D8D8D8"/>
              </a:buClr>
              <a:buFont typeface="Roboto"/>
              <a:buNone/>
            </a:pPr>
            <a:r>
              <a:rPr b="0" i="0" lang="en" sz="600" u="none" cap="none" strike="noStrike">
                <a:solidFill>
                  <a:srgbClr val="D8D8D8"/>
                </a:solidFill>
                <a:latin typeface="Roboto"/>
                <a:ea typeface="Roboto"/>
                <a:cs typeface="Roboto"/>
                <a:sym typeface="Roboto"/>
              </a:rPr>
              <a:t>Proprietary + Confidential</a:t>
            </a:r>
            <a:endParaRPr/>
          </a:p>
        </p:txBody>
      </p:sp>
      <p:sp>
        <p:nvSpPr>
          <p:cNvPr id="130" name="Google Shape;130;p17"/>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pic>
        <p:nvPicPr>
          <p:cNvPr descr="Shape 102" id="131" name="Google Shape;131;p17"/>
          <p:cNvPicPr preferRelativeResize="0"/>
          <p:nvPr/>
        </p:nvPicPr>
        <p:blipFill rotWithShape="1">
          <a:blip r:embed="rId2">
            <a:alphaModFix/>
          </a:blip>
          <a:srcRect b="0" l="0" r="0" t="0"/>
          <a:stretch/>
        </p:blipFill>
        <p:spPr>
          <a:xfrm>
            <a:off x="88712" y="4815616"/>
            <a:ext cx="1147200" cy="330600"/>
          </a:xfrm>
          <a:prstGeom prst="rect">
            <a:avLst/>
          </a:prstGeom>
          <a:noFill/>
          <a:ln>
            <a:noFill/>
          </a:ln>
        </p:spPr>
      </p:pic>
      <p:sp>
        <p:nvSpPr>
          <p:cNvPr id="132" name="Google Shape;132;p17"/>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Red" showMasterSp="0">
  <p:cSld name="Half Color Red">
    <p:bg>
      <p:bgPr>
        <a:solidFill>
          <a:srgbClr val="FFFFFF"/>
        </a:solidFill>
      </p:bgPr>
    </p:bg>
    <p:spTree>
      <p:nvGrpSpPr>
        <p:cNvPr id="133" name="Shape 133"/>
        <p:cNvGrpSpPr/>
        <p:nvPr/>
      </p:nvGrpSpPr>
      <p:grpSpPr>
        <a:xfrm>
          <a:off x="0" y="0"/>
          <a:ext cx="0" cy="0"/>
          <a:chOff x="0" y="0"/>
          <a:chExt cx="0" cy="0"/>
        </a:xfrm>
      </p:grpSpPr>
      <p:sp>
        <p:nvSpPr>
          <p:cNvPr id="134" name="Google Shape;134;p18"/>
          <p:cNvSpPr/>
          <p:nvPr/>
        </p:nvSpPr>
        <p:spPr>
          <a:xfrm>
            <a:off x="4411674" y="0"/>
            <a:ext cx="4732200" cy="5143500"/>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8"/>
          <p:cNvSpPr txBox="1"/>
          <p:nvPr>
            <p:ph type="title"/>
          </p:nvPr>
        </p:nvSpPr>
        <p:spPr>
          <a:xfrm>
            <a:off x="167099" y="522374"/>
            <a:ext cx="38928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136" name="Google Shape;136;p18"/>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Proprietary + Confidential</a:t>
            </a:r>
            <a:endParaRPr/>
          </a:p>
        </p:txBody>
      </p:sp>
      <p:pic>
        <p:nvPicPr>
          <p:cNvPr descr="Shape 140" id="137" name="Google Shape;137;p18"/>
          <p:cNvPicPr preferRelativeResize="0"/>
          <p:nvPr/>
        </p:nvPicPr>
        <p:blipFill rotWithShape="1">
          <a:blip r:embed="rId2">
            <a:alphaModFix/>
          </a:blip>
          <a:srcRect b="0" l="0" r="0" t="0"/>
          <a:stretch/>
        </p:blipFill>
        <p:spPr>
          <a:xfrm>
            <a:off x="93536" y="4816002"/>
            <a:ext cx="1124700" cy="324000"/>
          </a:xfrm>
          <a:prstGeom prst="rect">
            <a:avLst/>
          </a:prstGeom>
          <a:noFill/>
          <a:ln>
            <a:noFill/>
          </a:ln>
        </p:spPr>
      </p:pic>
      <p:sp>
        <p:nvSpPr>
          <p:cNvPr id="138" name="Google Shape;138;p18"/>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sp>
        <p:nvSpPr>
          <p:cNvPr id="139" name="Google Shape;139;p18"/>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Yellow" showMasterSp="0">
  <p:cSld name="Half Color Yellow">
    <p:bg>
      <p:bgPr>
        <a:solidFill>
          <a:srgbClr val="FFFFFF"/>
        </a:solidFill>
      </p:bgPr>
    </p:bg>
    <p:spTree>
      <p:nvGrpSpPr>
        <p:cNvPr id="140" name="Shape 140"/>
        <p:cNvGrpSpPr/>
        <p:nvPr/>
      </p:nvGrpSpPr>
      <p:grpSpPr>
        <a:xfrm>
          <a:off x="0" y="0"/>
          <a:ext cx="0" cy="0"/>
          <a:chOff x="0" y="0"/>
          <a:chExt cx="0" cy="0"/>
        </a:xfrm>
      </p:grpSpPr>
      <p:sp>
        <p:nvSpPr>
          <p:cNvPr id="141" name="Google Shape;141;p19"/>
          <p:cNvSpPr/>
          <p:nvPr/>
        </p:nvSpPr>
        <p:spPr>
          <a:xfrm>
            <a:off x="4411674" y="0"/>
            <a:ext cx="4732200" cy="5143500"/>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9"/>
          <p:cNvSpPr txBox="1"/>
          <p:nvPr>
            <p:ph type="title"/>
          </p:nvPr>
        </p:nvSpPr>
        <p:spPr>
          <a:xfrm>
            <a:off x="167099" y="522374"/>
            <a:ext cx="38928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143" name="Google Shape;143;p19"/>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Proprietary + Confidential</a:t>
            </a:r>
            <a:endParaRPr/>
          </a:p>
        </p:txBody>
      </p:sp>
      <p:pic>
        <p:nvPicPr>
          <p:cNvPr descr="Shape 165" id="144" name="Google Shape;144;p19"/>
          <p:cNvPicPr preferRelativeResize="0"/>
          <p:nvPr/>
        </p:nvPicPr>
        <p:blipFill rotWithShape="1">
          <a:blip r:embed="rId2">
            <a:alphaModFix/>
          </a:blip>
          <a:srcRect b="0" l="0" r="0" t="0"/>
          <a:stretch/>
        </p:blipFill>
        <p:spPr>
          <a:xfrm>
            <a:off x="93536" y="4816002"/>
            <a:ext cx="1124700" cy="324000"/>
          </a:xfrm>
          <a:prstGeom prst="rect">
            <a:avLst/>
          </a:prstGeom>
          <a:noFill/>
          <a:ln>
            <a:noFill/>
          </a:ln>
        </p:spPr>
      </p:pic>
      <p:sp>
        <p:nvSpPr>
          <p:cNvPr id="145" name="Google Shape;145;p19"/>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sp>
        <p:nvSpPr>
          <p:cNvPr id="146" name="Google Shape;146;p19"/>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Green" showMasterSp="0">
  <p:cSld name="Half Color Green">
    <p:bg>
      <p:bgPr>
        <a:solidFill>
          <a:srgbClr val="FFFFFF"/>
        </a:solidFill>
      </p:bgPr>
    </p:bg>
    <p:spTree>
      <p:nvGrpSpPr>
        <p:cNvPr id="147" name="Shape 147"/>
        <p:cNvGrpSpPr/>
        <p:nvPr/>
      </p:nvGrpSpPr>
      <p:grpSpPr>
        <a:xfrm>
          <a:off x="0" y="0"/>
          <a:ext cx="0" cy="0"/>
          <a:chOff x="0" y="0"/>
          <a:chExt cx="0" cy="0"/>
        </a:xfrm>
      </p:grpSpPr>
      <p:sp>
        <p:nvSpPr>
          <p:cNvPr id="148" name="Google Shape;148;p20"/>
          <p:cNvSpPr/>
          <p:nvPr/>
        </p:nvSpPr>
        <p:spPr>
          <a:xfrm>
            <a:off x="4411674" y="0"/>
            <a:ext cx="4732200" cy="5143500"/>
          </a:xfrm>
          <a:prstGeom prst="rect">
            <a:avLst/>
          </a:prstGeom>
          <a:solidFill>
            <a:schemeClr val="accent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0"/>
          <p:cNvSpPr txBox="1"/>
          <p:nvPr>
            <p:ph type="title"/>
          </p:nvPr>
        </p:nvSpPr>
        <p:spPr>
          <a:xfrm>
            <a:off x="167099" y="522374"/>
            <a:ext cx="38928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150" name="Google Shape;150;p20"/>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Proprietary + Confidential</a:t>
            </a:r>
            <a:endParaRPr/>
          </a:p>
        </p:txBody>
      </p:sp>
      <p:pic>
        <p:nvPicPr>
          <p:cNvPr descr="Shape 190" id="151" name="Google Shape;151;p20"/>
          <p:cNvPicPr preferRelativeResize="0"/>
          <p:nvPr/>
        </p:nvPicPr>
        <p:blipFill rotWithShape="1">
          <a:blip r:embed="rId2">
            <a:alphaModFix/>
          </a:blip>
          <a:srcRect b="0" l="0" r="0" t="0"/>
          <a:stretch/>
        </p:blipFill>
        <p:spPr>
          <a:xfrm>
            <a:off x="93536" y="4816002"/>
            <a:ext cx="1124700" cy="324000"/>
          </a:xfrm>
          <a:prstGeom prst="rect">
            <a:avLst/>
          </a:prstGeom>
          <a:noFill/>
          <a:ln>
            <a:noFill/>
          </a:ln>
        </p:spPr>
      </p:pic>
      <p:sp>
        <p:nvSpPr>
          <p:cNvPr id="152" name="Google Shape;152;p20"/>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sp>
        <p:nvSpPr>
          <p:cNvPr id="153" name="Google Shape;153;p20"/>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Footer - Title &amp; Body" showMasterSp="0" type="tx">
  <p:cSld name="TITLE_AND_BODY">
    <p:bg>
      <p:bgPr>
        <a:solidFill>
          <a:srgbClr val="FFFFFF"/>
        </a:solidFill>
      </p:bgPr>
    </p:bg>
    <p:spTree>
      <p:nvGrpSpPr>
        <p:cNvPr id="18" name="Shape 18"/>
        <p:cNvGrpSpPr/>
        <p:nvPr/>
      </p:nvGrpSpPr>
      <p:grpSpPr>
        <a:xfrm>
          <a:off x="0" y="0"/>
          <a:ext cx="0" cy="0"/>
          <a:chOff x="0" y="0"/>
          <a:chExt cx="0" cy="0"/>
        </a:xfrm>
      </p:grpSpPr>
      <p:sp>
        <p:nvSpPr>
          <p:cNvPr id="19" name="Google Shape;19;p3"/>
          <p:cNvSpPr txBox="1"/>
          <p:nvPr>
            <p:ph type="title"/>
          </p:nvPr>
        </p:nvSpPr>
        <p:spPr>
          <a:xfrm>
            <a:off x="167099" y="522374"/>
            <a:ext cx="66141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20" name="Google Shape;20;p3"/>
          <p:cNvSpPr txBox="1"/>
          <p:nvPr>
            <p:ph idx="1" type="body"/>
          </p:nvPr>
        </p:nvSpPr>
        <p:spPr>
          <a:xfrm>
            <a:off x="176224" y="1305875"/>
            <a:ext cx="5244900" cy="2606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1pPr>
            <a:lvl2pPr indent="-317500" lvl="1" marL="9144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2pPr>
            <a:lvl3pPr indent="-317500" lvl="2" marL="13716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3pPr>
            <a:lvl4pPr indent="-317500" lvl="3" marL="18288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4pPr>
            <a:lvl5pPr indent="-317500" lvl="4" marL="22860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5pPr>
            <a:lvl6pPr indent="-228600" lvl="5" marL="2743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9pPr>
          </a:lstStyle>
          <a:p/>
        </p:txBody>
      </p:sp>
      <p:grpSp>
        <p:nvGrpSpPr>
          <p:cNvPr id="21" name="Google Shape;21;p3"/>
          <p:cNvGrpSpPr/>
          <p:nvPr/>
        </p:nvGrpSpPr>
        <p:grpSpPr>
          <a:xfrm>
            <a:off x="-19032" y="4626756"/>
            <a:ext cx="9182149" cy="548400"/>
            <a:chOff x="86" y="-1"/>
            <a:chExt cx="9182149" cy="548400"/>
          </a:xfrm>
        </p:grpSpPr>
        <p:sp>
          <p:nvSpPr>
            <p:cNvPr id="22" name="Google Shape;22;p3"/>
            <p:cNvSpPr/>
            <p:nvPr/>
          </p:nvSpPr>
          <p:spPr>
            <a:xfrm flipH="1">
              <a:off x="38235" y="-1"/>
              <a:ext cx="9144000" cy="548400"/>
            </a:xfrm>
            <a:custGeom>
              <a:rect b="b" l="l" r="r" t="t"/>
              <a:pathLst>
                <a:path extrusionOk="0" h="120000" w="120000">
                  <a:moveTo>
                    <a:pt x="0" y="120000"/>
                  </a:moveTo>
                  <a:lnTo>
                    <a:pt x="166" y="0"/>
                  </a:lnTo>
                  <a:lnTo>
                    <a:pt x="120000" y="68166"/>
                  </a:lnTo>
                  <a:lnTo>
                    <a:pt x="119833" y="113094"/>
                  </a:lnTo>
                  <a:close/>
                </a:path>
              </a:pathLst>
            </a:custGeom>
            <a:solidFill>
              <a:srgbClr val="3367D6"/>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flipH="1">
              <a:off x="86" y="60075"/>
              <a:ext cx="4769700" cy="474000"/>
            </a:xfrm>
            <a:custGeom>
              <a:rect b="b" l="l" r="r" t="t"/>
              <a:pathLst>
                <a:path extrusionOk="0" h="120000" w="120000">
                  <a:moveTo>
                    <a:pt x="0" y="117227"/>
                  </a:moveTo>
                  <a:lnTo>
                    <a:pt x="120000" y="0"/>
                  </a:lnTo>
                  <a:lnTo>
                    <a:pt x="119905" y="120000"/>
                  </a:lnTo>
                  <a:close/>
                </a:path>
              </a:pathLst>
            </a:custGeom>
            <a:solidFill>
              <a:schemeClr val="accent3"/>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24" name="Google Shape;24;p3"/>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D8D8D8"/>
              </a:buClr>
              <a:buFont typeface="Roboto"/>
              <a:buNone/>
            </a:pPr>
            <a:r>
              <a:rPr b="0" i="0" lang="en" sz="600" u="none" cap="none" strike="noStrike">
                <a:solidFill>
                  <a:srgbClr val="D8D8D8"/>
                </a:solidFill>
                <a:latin typeface="Roboto"/>
                <a:ea typeface="Roboto"/>
                <a:cs typeface="Roboto"/>
                <a:sym typeface="Roboto"/>
              </a:rPr>
              <a:t>Proprietary + Confidential</a:t>
            </a:r>
            <a:endParaRPr/>
          </a:p>
        </p:txBody>
      </p:sp>
      <p:sp>
        <p:nvSpPr>
          <p:cNvPr id="25" name="Google Shape;25;p3"/>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pic>
        <p:nvPicPr>
          <p:cNvPr descr="Shape 24" id="26" name="Google Shape;26;p3"/>
          <p:cNvPicPr preferRelativeResize="0"/>
          <p:nvPr/>
        </p:nvPicPr>
        <p:blipFill rotWithShape="1">
          <a:blip r:embed="rId2">
            <a:alphaModFix/>
          </a:blip>
          <a:srcRect b="0" l="0" r="0" t="0"/>
          <a:stretch/>
        </p:blipFill>
        <p:spPr>
          <a:xfrm>
            <a:off x="88712" y="4815616"/>
            <a:ext cx="1147200" cy="330600"/>
          </a:xfrm>
          <a:prstGeom prst="rect">
            <a:avLst/>
          </a:prstGeom>
          <a:noFill/>
          <a:ln>
            <a:noFill/>
          </a:ln>
        </p:spPr>
      </p:pic>
      <p:sp>
        <p:nvSpPr>
          <p:cNvPr id="27" name="Google Shape;27;p3"/>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Footer - Title &amp; Body" showMasterSp="0">
  <p:cSld name="Red Footer - Title &amp; Body">
    <p:bg>
      <p:bgPr>
        <a:solidFill>
          <a:srgbClr val="FFFFFF"/>
        </a:solidFill>
      </p:bgPr>
    </p:bg>
    <p:spTree>
      <p:nvGrpSpPr>
        <p:cNvPr id="154" name="Shape 154"/>
        <p:cNvGrpSpPr/>
        <p:nvPr/>
      </p:nvGrpSpPr>
      <p:grpSpPr>
        <a:xfrm>
          <a:off x="0" y="0"/>
          <a:ext cx="0" cy="0"/>
          <a:chOff x="0" y="0"/>
          <a:chExt cx="0" cy="0"/>
        </a:xfrm>
      </p:grpSpPr>
      <p:sp>
        <p:nvSpPr>
          <p:cNvPr id="155" name="Google Shape;155;p21"/>
          <p:cNvSpPr txBox="1"/>
          <p:nvPr>
            <p:ph type="title"/>
          </p:nvPr>
        </p:nvSpPr>
        <p:spPr>
          <a:xfrm>
            <a:off x="167099" y="522374"/>
            <a:ext cx="66141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156" name="Google Shape;156;p21"/>
          <p:cNvSpPr/>
          <p:nvPr/>
        </p:nvSpPr>
        <p:spPr>
          <a:xfrm flipH="1">
            <a:off x="25699" y="4617749"/>
            <a:ext cx="9144000" cy="548400"/>
          </a:xfrm>
          <a:custGeom>
            <a:rect b="b" l="l" r="r" t="t"/>
            <a:pathLst>
              <a:path extrusionOk="0" h="120000" w="120000">
                <a:moveTo>
                  <a:pt x="0" y="120000"/>
                </a:moveTo>
                <a:lnTo>
                  <a:pt x="166" y="0"/>
                </a:lnTo>
                <a:lnTo>
                  <a:pt x="120000" y="68166"/>
                </a:lnTo>
                <a:lnTo>
                  <a:pt x="119833" y="113094"/>
                </a:lnTo>
                <a:close/>
              </a:path>
            </a:pathLst>
          </a:custGeom>
          <a:solidFill>
            <a:srgbClr val="8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1"/>
          <p:cNvSpPr/>
          <p:nvPr/>
        </p:nvSpPr>
        <p:spPr>
          <a:xfrm flipH="1">
            <a:off x="-12450" y="4686832"/>
            <a:ext cx="4769700" cy="474000"/>
          </a:xfrm>
          <a:custGeom>
            <a:rect b="b" l="l" r="r" t="t"/>
            <a:pathLst>
              <a:path extrusionOk="0" h="120000" w="120000">
                <a:moveTo>
                  <a:pt x="0" y="117227"/>
                </a:moveTo>
                <a:lnTo>
                  <a:pt x="120000" y="0"/>
                </a:lnTo>
                <a:lnTo>
                  <a:pt x="119905" y="120000"/>
                </a:lnTo>
                <a:close/>
              </a:path>
            </a:pathLst>
          </a:custGeom>
          <a:solidFill>
            <a:schemeClr val="accent4"/>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1"/>
          <p:cNvSpPr txBox="1"/>
          <p:nvPr>
            <p:ph idx="1" type="body"/>
          </p:nvPr>
        </p:nvSpPr>
        <p:spPr>
          <a:xfrm>
            <a:off x="176224" y="1305875"/>
            <a:ext cx="7054800" cy="3528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1pPr>
            <a:lvl2pPr indent="-317500" lvl="1" marL="9144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2pPr>
            <a:lvl3pPr indent="-317500" lvl="2" marL="13716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3pPr>
            <a:lvl4pPr indent="-317500" lvl="3" marL="18288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4pPr>
            <a:lvl5pPr indent="-317500" lvl="4" marL="22860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5pPr>
            <a:lvl6pPr indent="-228600" lvl="5" marL="2743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9pPr>
          </a:lstStyle>
          <a:p/>
        </p:txBody>
      </p:sp>
      <p:sp>
        <p:nvSpPr>
          <p:cNvPr id="159" name="Google Shape;159;p21"/>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D8D8D8"/>
              </a:buClr>
              <a:buFont typeface="Roboto"/>
              <a:buNone/>
            </a:pPr>
            <a:r>
              <a:rPr b="0" i="0" lang="en" sz="600" u="none" cap="none" strike="noStrike">
                <a:solidFill>
                  <a:srgbClr val="D8D8D8"/>
                </a:solidFill>
                <a:latin typeface="Roboto"/>
                <a:ea typeface="Roboto"/>
                <a:cs typeface="Roboto"/>
                <a:sym typeface="Roboto"/>
              </a:rPr>
              <a:t>Proprietary + Confidential</a:t>
            </a:r>
            <a:endParaRPr/>
          </a:p>
        </p:txBody>
      </p:sp>
      <p:sp>
        <p:nvSpPr>
          <p:cNvPr id="160" name="Google Shape;160;p21"/>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pic>
        <p:nvPicPr>
          <p:cNvPr descr="Shape 33" id="161" name="Google Shape;161;p21"/>
          <p:cNvPicPr preferRelativeResize="0"/>
          <p:nvPr/>
        </p:nvPicPr>
        <p:blipFill rotWithShape="1">
          <a:blip r:embed="rId2">
            <a:alphaModFix/>
          </a:blip>
          <a:srcRect b="0" l="0" r="0" t="0"/>
          <a:stretch/>
        </p:blipFill>
        <p:spPr>
          <a:xfrm>
            <a:off x="88712" y="4815616"/>
            <a:ext cx="1147200" cy="330600"/>
          </a:xfrm>
          <a:prstGeom prst="rect">
            <a:avLst/>
          </a:prstGeom>
          <a:noFill/>
          <a:ln>
            <a:noFill/>
          </a:ln>
        </p:spPr>
      </p:pic>
      <p:sp>
        <p:nvSpPr>
          <p:cNvPr id="162" name="Google Shape;162;p21"/>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Yellow Footer - Title &amp; Body" showMasterSp="0">
  <p:cSld name="Yellow Footer - Title &amp; Body">
    <p:bg>
      <p:bgPr>
        <a:solidFill>
          <a:srgbClr val="FFFFFF"/>
        </a:solidFill>
      </p:bgPr>
    </p:bg>
    <p:spTree>
      <p:nvGrpSpPr>
        <p:cNvPr id="163" name="Shape 163"/>
        <p:cNvGrpSpPr/>
        <p:nvPr/>
      </p:nvGrpSpPr>
      <p:grpSpPr>
        <a:xfrm>
          <a:off x="0" y="0"/>
          <a:ext cx="0" cy="0"/>
          <a:chOff x="0" y="0"/>
          <a:chExt cx="0" cy="0"/>
        </a:xfrm>
      </p:grpSpPr>
      <p:sp>
        <p:nvSpPr>
          <p:cNvPr id="164" name="Google Shape;164;p22"/>
          <p:cNvSpPr txBox="1"/>
          <p:nvPr>
            <p:ph type="title"/>
          </p:nvPr>
        </p:nvSpPr>
        <p:spPr>
          <a:xfrm>
            <a:off x="167099" y="522374"/>
            <a:ext cx="66141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165" name="Google Shape;165;p22"/>
          <p:cNvSpPr/>
          <p:nvPr/>
        </p:nvSpPr>
        <p:spPr>
          <a:xfrm flipH="1">
            <a:off x="25699" y="4617749"/>
            <a:ext cx="9144000" cy="548400"/>
          </a:xfrm>
          <a:custGeom>
            <a:rect b="b" l="l" r="r" t="t"/>
            <a:pathLst>
              <a:path extrusionOk="0" h="120000" w="120000">
                <a:moveTo>
                  <a:pt x="0" y="120000"/>
                </a:moveTo>
                <a:lnTo>
                  <a:pt x="166" y="0"/>
                </a:lnTo>
                <a:lnTo>
                  <a:pt x="120000" y="68166"/>
                </a:lnTo>
                <a:lnTo>
                  <a:pt x="119833" y="113094"/>
                </a:lnTo>
                <a:close/>
              </a:path>
            </a:pathLst>
          </a:custGeom>
          <a:solidFill>
            <a:schemeClr val="accent6"/>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2"/>
          <p:cNvSpPr txBox="1"/>
          <p:nvPr>
            <p:ph idx="1" type="body"/>
          </p:nvPr>
        </p:nvSpPr>
        <p:spPr>
          <a:xfrm>
            <a:off x="176224" y="1305875"/>
            <a:ext cx="5244900" cy="2606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1pPr>
            <a:lvl2pPr indent="-317500" lvl="1" marL="9144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2pPr>
            <a:lvl3pPr indent="-317500" lvl="2" marL="13716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3pPr>
            <a:lvl4pPr indent="-317500" lvl="3" marL="18288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4pPr>
            <a:lvl5pPr indent="-317500" lvl="4" marL="22860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5pPr>
            <a:lvl6pPr indent="-228600" lvl="5" marL="2743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9pPr>
          </a:lstStyle>
          <a:p/>
        </p:txBody>
      </p:sp>
      <p:sp>
        <p:nvSpPr>
          <p:cNvPr id="167" name="Google Shape;167;p22"/>
          <p:cNvSpPr/>
          <p:nvPr/>
        </p:nvSpPr>
        <p:spPr>
          <a:xfrm flipH="1">
            <a:off x="-12450" y="4677824"/>
            <a:ext cx="4769700" cy="474000"/>
          </a:xfrm>
          <a:custGeom>
            <a:rect b="b" l="l" r="r" t="t"/>
            <a:pathLst>
              <a:path extrusionOk="0" h="120000" w="120000">
                <a:moveTo>
                  <a:pt x="0" y="117227"/>
                </a:moveTo>
                <a:lnTo>
                  <a:pt x="120000" y="0"/>
                </a:lnTo>
                <a:lnTo>
                  <a:pt x="119905" y="120000"/>
                </a:lnTo>
                <a:close/>
              </a:path>
            </a:pathLst>
          </a:custGeom>
          <a:solidFill>
            <a:srgbClr val="FFCC5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2"/>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D8D8D8"/>
              </a:buClr>
              <a:buFont typeface="Roboto"/>
              <a:buNone/>
            </a:pPr>
            <a:r>
              <a:rPr b="0" i="0" lang="en" sz="600" u="none" cap="none" strike="noStrike">
                <a:solidFill>
                  <a:srgbClr val="D8D8D8"/>
                </a:solidFill>
                <a:latin typeface="Roboto"/>
                <a:ea typeface="Roboto"/>
                <a:cs typeface="Roboto"/>
                <a:sym typeface="Roboto"/>
              </a:rPr>
              <a:t>Proprietary + Confidential</a:t>
            </a:r>
            <a:endParaRPr/>
          </a:p>
        </p:txBody>
      </p:sp>
      <p:sp>
        <p:nvSpPr>
          <p:cNvPr id="169" name="Google Shape;169;p22"/>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pic>
        <p:nvPicPr>
          <p:cNvPr descr="Shape 42" id="170" name="Google Shape;170;p22"/>
          <p:cNvPicPr preferRelativeResize="0"/>
          <p:nvPr/>
        </p:nvPicPr>
        <p:blipFill rotWithShape="1">
          <a:blip r:embed="rId2">
            <a:alphaModFix/>
          </a:blip>
          <a:srcRect b="0" l="0" r="0" t="0"/>
          <a:stretch/>
        </p:blipFill>
        <p:spPr>
          <a:xfrm>
            <a:off x="88712" y="4815616"/>
            <a:ext cx="1147200" cy="330600"/>
          </a:xfrm>
          <a:prstGeom prst="rect">
            <a:avLst/>
          </a:prstGeom>
          <a:noFill/>
          <a:ln>
            <a:noFill/>
          </a:ln>
        </p:spPr>
      </p:pic>
      <p:sp>
        <p:nvSpPr>
          <p:cNvPr id="171" name="Google Shape;171;p22"/>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een Footer - Title &amp; Body" showMasterSp="0">
  <p:cSld name="Green Footer - Title &amp; Body">
    <p:bg>
      <p:bgPr>
        <a:solidFill>
          <a:srgbClr val="FFFFFF"/>
        </a:solidFill>
      </p:bgPr>
    </p:bg>
    <p:spTree>
      <p:nvGrpSpPr>
        <p:cNvPr id="172" name="Shape 172"/>
        <p:cNvGrpSpPr/>
        <p:nvPr/>
      </p:nvGrpSpPr>
      <p:grpSpPr>
        <a:xfrm>
          <a:off x="0" y="0"/>
          <a:ext cx="0" cy="0"/>
          <a:chOff x="0" y="0"/>
          <a:chExt cx="0" cy="0"/>
        </a:xfrm>
      </p:grpSpPr>
      <p:sp>
        <p:nvSpPr>
          <p:cNvPr id="173" name="Google Shape;173;p23"/>
          <p:cNvSpPr txBox="1"/>
          <p:nvPr>
            <p:ph type="title"/>
          </p:nvPr>
        </p:nvSpPr>
        <p:spPr>
          <a:xfrm>
            <a:off x="167099" y="522374"/>
            <a:ext cx="66141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174" name="Google Shape;174;p23"/>
          <p:cNvSpPr/>
          <p:nvPr/>
        </p:nvSpPr>
        <p:spPr>
          <a:xfrm>
            <a:off x="81074" y="4617749"/>
            <a:ext cx="9088500" cy="548400"/>
          </a:xfrm>
          <a:custGeom>
            <a:rect b="b" l="l" r="r" t="t"/>
            <a:pathLst>
              <a:path extrusionOk="0" h="120000" w="120000">
                <a:moveTo>
                  <a:pt x="120000" y="120000"/>
                </a:moveTo>
                <a:lnTo>
                  <a:pt x="119833" y="0"/>
                </a:lnTo>
                <a:lnTo>
                  <a:pt x="0" y="69711"/>
                </a:lnTo>
                <a:lnTo>
                  <a:pt x="288" y="113094"/>
                </a:lnTo>
                <a:close/>
              </a:path>
            </a:pathLst>
          </a:custGeom>
          <a:solidFill>
            <a:srgbClr val="34935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3"/>
          <p:cNvSpPr/>
          <p:nvPr/>
        </p:nvSpPr>
        <p:spPr>
          <a:xfrm flipH="1">
            <a:off x="-12450" y="4686832"/>
            <a:ext cx="4769700" cy="474000"/>
          </a:xfrm>
          <a:custGeom>
            <a:rect b="b" l="l" r="r" t="t"/>
            <a:pathLst>
              <a:path extrusionOk="0" h="120000" w="120000">
                <a:moveTo>
                  <a:pt x="0" y="117227"/>
                </a:moveTo>
                <a:lnTo>
                  <a:pt x="120000" y="0"/>
                </a:lnTo>
                <a:lnTo>
                  <a:pt x="119905" y="120000"/>
                </a:lnTo>
                <a:close/>
              </a:path>
            </a:pathLst>
          </a:custGeom>
          <a:solidFill>
            <a:schemeClr val="accent5"/>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3"/>
          <p:cNvSpPr txBox="1"/>
          <p:nvPr>
            <p:ph idx="1" type="body"/>
          </p:nvPr>
        </p:nvSpPr>
        <p:spPr>
          <a:xfrm>
            <a:off x="176224" y="1305875"/>
            <a:ext cx="5244900" cy="2606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1pPr>
            <a:lvl2pPr indent="-317500" lvl="1" marL="9144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2pPr>
            <a:lvl3pPr indent="-317500" lvl="2" marL="13716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3pPr>
            <a:lvl4pPr indent="-317500" lvl="3" marL="18288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4pPr>
            <a:lvl5pPr indent="-317500" lvl="4" marL="22860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5pPr>
            <a:lvl6pPr indent="-228600" lvl="5" marL="2743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9pPr>
          </a:lstStyle>
          <a:p/>
        </p:txBody>
      </p:sp>
      <p:sp>
        <p:nvSpPr>
          <p:cNvPr id="177" name="Google Shape;177;p23"/>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D8D8D8"/>
              </a:buClr>
              <a:buFont typeface="Roboto"/>
              <a:buNone/>
            </a:pPr>
            <a:r>
              <a:rPr b="0" i="0" lang="en" sz="600" u="none" cap="none" strike="noStrike">
                <a:solidFill>
                  <a:srgbClr val="D8D8D8"/>
                </a:solidFill>
                <a:latin typeface="Roboto"/>
                <a:ea typeface="Roboto"/>
                <a:cs typeface="Roboto"/>
                <a:sym typeface="Roboto"/>
              </a:rPr>
              <a:t>Proprietary + Confidential</a:t>
            </a:r>
            <a:endParaRPr/>
          </a:p>
        </p:txBody>
      </p:sp>
      <p:sp>
        <p:nvSpPr>
          <p:cNvPr id="178" name="Google Shape;178;p23"/>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pic>
        <p:nvPicPr>
          <p:cNvPr descr="Shape 51" id="179" name="Google Shape;179;p23"/>
          <p:cNvPicPr preferRelativeResize="0"/>
          <p:nvPr/>
        </p:nvPicPr>
        <p:blipFill rotWithShape="1">
          <a:blip r:embed="rId2">
            <a:alphaModFix/>
          </a:blip>
          <a:srcRect b="0" l="0" r="0" t="0"/>
          <a:stretch/>
        </p:blipFill>
        <p:spPr>
          <a:xfrm>
            <a:off x="88712" y="4815616"/>
            <a:ext cx="1147200" cy="330600"/>
          </a:xfrm>
          <a:prstGeom prst="rect">
            <a:avLst/>
          </a:prstGeom>
          <a:noFill/>
          <a:ln>
            <a:noFill/>
          </a:ln>
        </p:spPr>
      </p:pic>
      <p:sp>
        <p:nvSpPr>
          <p:cNvPr id="180" name="Google Shape;180;p23"/>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y Footer - Title &amp; Body" showMasterSp="0">
  <p:cSld name="Gray Footer - Title &amp; Body">
    <p:bg>
      <p:bgPr>
        <a:solidFill>
          <a:srgbClr val="FFFFFF"/>
        </a:solidFill>
      </p:bgPr>
    </p:bg>
    <p:spTree>
      <p:nvGrpSpPr>
        <p:cNvPr id="181" name="Shape 181"/>
        <p:cNvGrpSpPr/>
        <p:nvPr/>
      </p:nvGrpSpPr>
      <p:grpSpPr>
        <a:xfrm>
          <a:off x="0" y="0"/>
          <a:ext cx="0" cy="0"/>
          <a:chOff x="0" y="0"/>
          <a:chExt cx="0" cy="0"/>
        </a:xfrm>
      </p:grpSpPr>
      <p:sp>
        <p:nvSpPr>
          <p:cNvPr id="182" name="Google Shape;182;p24"/>
          <p:cNvSpPr/>
          <p:nvPr/>
        </p:nvSpPr>
        <p:spPr>
          <a:xfrm flipH="1">
            <a:off x="25699" y="4617749"/>
            <a:ext cx="9144000" cy="548400"/>
          </a:xfrm>
          <a:custGeom>
            <a:rect b="b" l="l" r="r" t="t"/>
            <a:pathLst>
              <a:path extrusionOk="0" h="120000" w="120000">
                <a:moveTo>
                  <a:pt x="0" y="120000"/>
                </a:moveTo>
                <a:lnTo>
                  <a:pt x="166" y="0"/>
                </a:lnTo>
                <a:lnTo>
                  <a:pt x="120000" y="68166"/>
                </a:lnTo>
                <a:lnTo>
                  <a:pt x="119833" y="113094"/>
                </a:lnTo>
                <a:close/>
              </a:path>
            </a:pathLst>
          </a:custGeom>
          <a:solidFill>
            <a:schemeClr val="accent2"/>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4"/>
          <p:cNvSpPr/>
          <p:nvPr/>
        </p:nvSpPr>
        <p:spPr>
          <a:xfrm flipH="1">
            <a:off x="-12450" y="4686832"/>
            <a:ext cx="4769700" cy="474000"/>
          </a:xfrm>
          <a:custGeom>
            <a:rect b="b" l="l" r="r" t="t"/>
            <a:pathLst>
              <a:path extrusionOk="0" h="120000" w="120000">
                <a:moveTo>
                  <a:pt x="0" y="117227"/>
                </a:moveTo>
                <a:lnTo>
                  <a:pt x="120000" y="0"/>
                </a:lnTo>
                <a:lnTo>
                  <a:pt x="119905" y="120000"/>
                </a:ln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4"/>
          <p:cNvSpPr txBox="1"/>
          <p:nvPr>
            <p:ph type="title"/>
          </p:nvPr>
        </p:nvSpPr>
        <p:spPr>
          <a:xfrm>
            <a:off x="167099" y="522374"/>
            <a:ext cx="66141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185" name="Google Shape;185;p24"/>
          <p:cNvSpPr txBox="1"/>
          <p:nvPr>
            <p:ph idx="1" type="body"/>
          </p:nvPr>
        </p:nvSpPr>
        <p:spPr>
          <a:xfrm>
            <a:off x="176224" y="1305875"/>
            <a:ext cx="5244900" cy="2606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1pPr>
            <a:lvl2pPr indent="-317500" lvl="1" marL="9144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2pPr>
            <a:lvl3pPr indent="-317500" lvl="2" marL="13716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3pPr>
            <a:lvl4pPr indent="-317500" lvl="3" marL="18288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4pPr>
            <a:lvl5pPr indent="-317500" lvl="4" marL="2286000" marR="0" rtl="0" algn="l">
              <a:lnSpc>
                <a:spcPct val="115000"/>
              </a:lnSpc>
              <a:spcBef>
                <a:spcPts val="1400"/>
              </a:spcBef>
              <a:spcAft>
                <a:spcPts val="0"/>
              </a:spcAft>
              <a:buClr>
                <a:srgbClr val="585858"/>
              </a:buClr>
              <a:buSzPts val="1400"/>
              <a:buFont typeface="Roboto"/>
              <a:buChar char="○"/>
              <a:defRPr b="0" i="0" sz="1400" u="none" cap="none" strike="noStrike">
                <a:solidFill>
                  <a:srgbClr val="585858"/>
                </a:solidFill>
                <a:latin typeface="Roboto"/>
                <a:ea typeface="Roboto"/>
                <a:cs typeface="Roboto"/>
                <a:sym typeface="Roboto"/>
              </a:defRPr>
            </a:lvl5pPr>
            <a:lvl6pPr indent="-228600" lvl="5" marL="2743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9pPr>
          </a:lstStyle>
          <a:p/>
        </p:txBody>
      </p:sp>
      <p:sp>
        <p:nvSpPr>
          <p:cNvPr id="186" name="Google Shape;186;p24"/>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D8D8D8"/>
              </a:buClr>
              <a:buFont typeface="Roboto"/>
              <a:buNone/>
            </a:pPr>
            <a:r>
              <a:rPr b="0" i="0" lang="en" sz="600" u="none" cap="none" strike="noStrike">
                <a:solidFill>
                  <a:srgbClr val="D8D8D8"/>
                </a:solidFill>
                <a:latin typeface="Roboto"/>
                <a:ea typeface="Roboto"/>
                <a:cs typeface="Roboto"/>
                <a:sym typeface="Roboto"/>
              </a:rPr>
              <a:t>Proprietary + Confidential</a:t>
            </a:r>
            <a:endParaRPr/>
          </a:p>
        </p:txBody>
      </p:sp>
      <p:sp>
        <p:nvSpPr>
          <p:cNvPr id="187" name="Google Shape;187;p24"/>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pic>
        <p:nvPicPr>
          <p:cNvPr descr="Shape 60" id="188" name="Google Shape;188;p24"/>
          <p:cNvPicPr preferRelativeResize="0"/>
          <p:nvPr/>
        </p:nvPicPr>
        <p:blipFill rotWithShape="1">
          <a:blip r:embed="rId2">
            <a:alphaModFix/>
          </a:blip>
          <a:srcRect b="0" l="0" r="0" t="0"/>
          <a:stretch/>
        </p:blipFill>
        <p:spPr>
          <a:xfrm>
            <a:off x="88712" y="4815616"/>
            <a:ext cx="1147200" cy="330600"/>
          </a:xfrm>
          <a:prstGeom prst="rect">
            <a:avLst/>
          </a:prstGeom>
          <a:noFill/>
          <a:ln>
            <a:noFill/>
          </a:ln>
        </p:spPr>
      </p:pic>
      <p:sp>
        <p:nvSpPr>
          <p:cNvPr id="189" name="Google Shape;189;p24"/>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Blue &amp; 1 Text" showMasterSp="0">
  <p:cSld name="Half Color Blue &amp; 1 Text">
    <p:bg>
      <p:bgPr>
        <a:solidFill>
          <a:srgbClr val="FFFFFF"/>
        </a:solidFill>
      </p:bgPr>
    </p:bg>
    <p:spTree>
      <p:nvGrpSpPr>
        <p:cNvPr id="190" name="Shape 190"/>
        <p:cNvGrpSpPr/>
        <p:nvPr/>
      </p:nvGrpSpPr>
      <p:grpSpPr>
        <a:xfrm>
          <a:off x="0" y="0"/>
          <a:ext cx="0" cy="0"/>
          <a:chOff x="0" y="0"/>
          <a:chExt cx="0" cy="0"/>
        </a:xfrm>
      </p:grpSpPr>
      <p:sp>
        <p:nvSpPr>
          <p:cNvPr id="191" name="Google Shape;191;p25"/>
          <p:cNvSpPr/>
          <p:nvPr/>
        </p:nvSpPr>
        <p:spPr>
          <a:xfrm>
            <a:off x="4411674" y="0"/>
            <a:ext cx="4732200" cy="5143500"/>
          </a:xfrm>
          <a:prstGeom prst="rect">
            <a:avLst/>
          </a:pr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5"/>
          <p:cNvSpPr txBox="1"/>
          <p:nvPr>
            <p:ph type="title"/>
          </p:nvPr>
        </p:nvSpPr>
        <p:spPr>
          <a:xfrm>
            <a:off x="167099" y="522374"/>
            <a:ext cx="38928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193" name="Google Shape;193;p25"/>
          <p:cNvSpPr txBox="1"/>
          <p:nvPr>
            <p:ph idx="1" type="body"/>
          </p:nvPr>
        </p:nvSpPr>
        <p:spPr>
          <a:xfrm>
            <a:off x="180150" y="1540349"/>
            <a:ext cx="3315000" cy="85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1pPr>
            <a:lvl2pPr indent="-228600" lvl="1" marL="9144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2pPr>
            <a:lvl3pPr indent="-228600" lvl="2" marL="13716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3pPr>
            <a:lvl4pPr indent="-228600" lvl="3" marL="18288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4pPr>
            <a:lvl5pPr indent="-228600" lvl="4" marL="22860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5pPr>
            <a:lvl6pPr indent="-228600" lvl="5" marL="2743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9pPr>
          </a:lstStyle>
          <a:p/>
        </p:txBody>
      </p:sp>
      <p:sp>
        <p:nvSpPr>
          <p:cNvPr id="194" name="Google Shape;194;p25"/>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Proprietary + Confidential</a:t>
            </a:r>
            <a:endParaRPr/>
          </a:p>
        </p:txBody>
      </p:sp>
      <p:pic>
        <p:nvPicPr>
          <p:cNvPr descr="Shape 123" id="195" name="Google Shape;195;p25"/>
          <p:cNvPicPr preferRelativeResize="0"/>
          <p:nvPr/>
        </p:nvPicPr>
        <p:blipFill rotWithShape="1">
          <a:blip r:embed="rId2">
            <a:alphaModFix/>
          </a:blip>
          <a:srcRect b="0" l="0" r="0" t="0"/>
          <a:stretch/>
        </p:blipFill>
        <p:spPr>
          <a:xfrm>
            <a:off x="93536" y="4816002"/>
            <a:ext cx="1124700" cy="324000"/>
          </a:xfrm>
          <a:prstGeom prst="rect">
            <a:avLst/>
          </a:prstGeom>
          <a:noFill/>
          <a:ln>
            <a:noFill/>
          </a:ln>
        </p:spPr>
      </p:pic>
      <p:sp>
        <p:nvSpPr>
          <p:cNvPr id="196" name="Google Shape;196;p25"/>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sp>
        <p:nvSpPr>
          <p:cNvPr id="197" name="Google Shape;197;p25"/>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Red &amp; 1 Text" showMasterSp="0">
  <p:cSld name="Half Color Red &amp; 1 Text">
    <p:bg>
      <p:bgPr>
        <a:solidFill>
          <a:srgbClr val="FFFFFF"/>
        </a:solidFill>
      </p:bgPr>
    </p:bg>
    <p:spTree>
      <p:nvGrpSpPr>
        <p:cNvPr id="198" name="Shape 198"/>
        <p:cNvGrpSpPr/>
        <p:nvPr/>
      </p:nvGrpSpPr>
      <p:grpSpPr>
        <a:xfrm>
          <a:off x="0" y="0"/>
          <a:ext cx="0" cy="0"/>
          <a:chOff x="0" y="0"/>
          <a:chExt cx="0" cy="0"/>
        </a:xfrm>
      </p:grpSpPr>
      <p:sp>
        <p:nvSpPr>
          <p:cNvPr id="199" name="Google Shape;199;p26"/>
          <p:cNvSpPr/>
          <p:nvPr/>
        </p:nvSpPr>
        <p:spPr>
          <a:xfrm>
            <a:off x="4411674" y="0"/>
            <a:ext cx="4732200" cy="5143500"/>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6"/>
          <p:cNvSpPr txBox="1"/>
          <p:nvPr>
            <p:ph type="title"/>
          </p:nvPr>
        </p:nvSpPr>
        <p:spPr>
          <a:xfrm>
            <a:off x="167099" y="522374"/>
            <a:ext cx="38928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201" name="Google Shape;201;p26"/>
          <p:cNvSpPr txBox="1"/>
          <p:nvPr>
            <p:ph idx="1" type="body"/>
          </p:nvPr>
        </p:nvSpPr>
        <p:spPr>
          <a:xfrm>
            <a:off x="180150" y="1540349"/>
            <a:ext cx="3315000" cy="85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1pPr>
            <a:lvl2pPr indent="-228600" lvl="1" marL="9144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2pPr>
            <a:lvl3pPr indent="-228600" lvl="2" marL="13716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3pPr>
            <a:lvl4pPr indent="-228600" lvl="3" marL="18288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4pPr>
            <a:lvl5pPr indent="-228600" lvl="4" marL="22860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5pPr>
            <a:lvl6pPr indent="-228600" lvl="5" marL="2743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9pPr>
          </a:lstStyle>
          <a:p/>
        </p:txBody>
      </p:sp>
      <p:sp>
        <p:nvSpPr>
          <p:cNvPr id="202" name="Google Shape;202;p26"/>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Proprietary + Confidential</a:t>
            </a:r>
            <a:endParaRPr/>
          </a:p>
        </p:txBody>
      </p:sp>
      <p:pic>
        <p:nvPicPr>
          <p:cNvPr descr="Shape 148" id="203" name="Google Shape;203;p26"/>
          <p:cNvPicPr preferRelativeResize="0"/>
          <p:nvPr/>
        </p:nvPicPr>
        <p:blipFill rotWithShape="1">
          <a:blip r:embed="rId2">
            <a:alphaModFix/>
          </a:blip>
          <a:srcRect b="0" l="0" r="0" t="0"/>
          <a:stretch/>
        </p:blipFill>
        <p:spPr>
          <a:xfrm>
            <a:off x="93536" y="4816002"/>
            <a:ext cx="1124700" cy="324000"/>
          </a:xfrm>
          <a:prstGeom prst="rect">
            <a:avLst/>
          </a:prstGeom>
          <a:noFill/>
          <a:ln>
            <a:noFill/>
          </a:ln>
        </p:spPr>
      </p:pic>
      <p:sp>
        <p:nvSpPr>
          <p:cNvPr id="204" name="Google Shape;204;p26"/>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sp>
        <p:nvSpPr>
          <p:cNvPr id="205" name="Google Shape;205;p26"/>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Red &amp; 3 Text" showMasterSp="0">
  <p:cSld name="Half Color Red &amp; 3 Text">
    <p:bg>
      <p:bgPr>
        <a:solidFill>
          <a:srgbClr val="FFFFFF"/>
        </a:solidFill>
      </p:bgPr>
    </p:bg>
    <p:spTree>
      <p:nvGrpSpPr>
        <p:cNvPr id="206" name="Shape 206"/>
        <p:cNvGrpSpPr/>
        <p:nvPr/>
      </p:nvGrpSpPr>
      <p:grpSpPr>
        <a:xfrm>
          <a:off x="0" y="0"/>
          <a:ext cx="0" cy="0"/>
          <a:chOff x="0" y="0"/>
          <a:chExt cx="0" cy="0"/>
        </a:xfrm>
      </p:grpSpPr>
      <p:sp>
        <p:nvSpPr>
          <p:cNvPr id="207" name="Google Shape;207;p27"/>
          <p:cNvSpPr/>
          <p:nvPr/>
        </p:nvSpPr>
        <p:spPr>
          <a:xfrm>
            <a:off x="4411674" y="0"/>
            <a:ext cx="4732200" cy="5143500"/>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7"/>
          <p:cNvSpPr txBox="1"/>
          <p:nvPr>
            <p:ph type="title"/>
          </p:nvPr>
        </p:nvSpPr>
        <p:spPr>
          <a:xfrm>
            <a:off x="167099" y="522374"/>
            <a:ext cx="38928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209" name="Google Shape;209;p27"/>
          <p:cNvSpPr txBox="1"/>
          <p:nvPr>
            <p:ph idx="1" type="body"/>
          </p:nvPr>
        </p:nvSpPr>
        <p:spPr>
          <a:xfrm>
            <a:off x="180150" y="1540349"/>
            <a:ext cx="3315000" cy="85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1pPr>
            <a:lvl2pPr indent="-228600" lvl="1" marL="9144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2pPr>
            <a:lvl3pPr indent="-228600" lvl="2" marL="13716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3pPr>
            <a:lvl4pPr indent="-228600" lvl="3" marL="18288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4pPr>
            <a:lvl5pPr indent="-228600" lvl="4" marL="22860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5pPr>
            <a:lvl6pPr indent="-228600" lvl="5" marL="2743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9pPr>
          </a:lstStyle>
          <a:p/>
        </p:txBody>
      </p:sp>
      <p:sp>
        <p:nvSpPr>
          <p:cNvPr id="210" name="Google Shape;210;p27"/>
          <p:cNvSpPr txBox="1"/>
          <p:nvPr>
            <p:ph idx="2" type="body"/>
          </p:nvPr>
        </p:nvSpPr>
        <p:spPr>
          <a:xfrm>
            <a:off x="189175" y="2441125"/>
            <a:ext cx="3315000" cy="85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1pPr>
            <a:lvl2pPr indent="-228600" lvl="1" marL="914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2pPr>
            <a:lvl3pPr indent="-228600" lvl="2" marL="1371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3pPr>
            <a:lvl4pPr indent="-228600" lvl="3" marL="1828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4pPr>
            <a:lvl5pPr indent="-228600" lvl="4" marL="22860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5pPr>
            <a:lvl6pPr indent="-228600" lvl="5" marL="2743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9pPr>
          </a:lstStyle>
          <a:p/>
        </p:txBody>
      </p:sp>
      <p:sp>
        <p:nvSpPr>
          <p:cNvPr id="211" name="Google Shape;211;p27"/>
          <p:cNvSpPr txBox="1"/>
          <p:nvPr>
            <p:ph idx="3" type="body"/>
          </p:nvPr>
        </p:nvSpPr>
        <p:spPr>
          <a:xfrm>
            <a:off x="198175" y="3450025"/>
            <a:ext cx="3315000" cy="85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1pPr>
            <a:lvl2pPr indent="-228600" lvl="1" marL="914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2pPr>
            <a:lvl3pPr indent="-228600" lvl="2" marL="1371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3pPr>
            <a:lvl4pPr indent="-228600" lvl="3" marL="1828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4pPr>
            <a:lvl5pPr indent="-228600" lvl="4" marL="22860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5pPr>
            <a:lvl6pPr indent="-228600" lvl="5" marL="2743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9pPr>
          </a:lstStyle>
          <a:p/>
        </p:txBody>
      </p:sp>
      <p:sp>
        <p:nvSpPr>
          <p:cNvPr id="212" name="Google Shape;212;p27"/>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Proprietary + Confidential</a:t>
            </a:r>
            <a:endParaRPr/>
          </a:p>
        </p:txBody>
      </p:sp>
      <p:pic>
        <p:nvPicPr>
          <p:cNvPr descr="Shape 158" id="213" name="Google Shape;213;p27"/>
          <p:cNvPicPr preferRelativeResize="0"/>
          <p:nvPr/>
        </p:nvPicPr>
        <p:blipFill rotWithShape="1">
          <a:blip r:embed="rId2">
            <a:alphaModFix/>
          </a:blip>
          <a:srcRect b="0" l="0" r="0" t="0"/>
          <a:stretch/>
        </p:blipFill>
        <p:spPr>
          <a:xfrm>
            <a:off x="93536" y="4816002"/>
            <a:ext cx="1124700" cy="324000"/>
          </a:xfrm>
          <a:prstGeom prst="rect">
            <a:avLst/>
          </a:prstGeom>
          <a:noFill/>
          <a:ln>
            <a:noFill/>
          </a:ln>
        </p:spPr>
      </p:pic>
      <p:sp>
        <p:nvSpPr>
          <p:cNvPr id="214" name="Google Shape;214;p27"/>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sp>
        <p:nvSpPr>
          <p:cNvPr id="215" name="Google Shape;215;p27"/>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Yellow &amp; 1 Text" showMasterSp="0">
  <p:cSld name="Half Color Yellow &amp; 1 Text">
    <p:bg>
      <p:bgPr>
        <a:solidFill>
          <a:srgbClr val="FFFFFF"/>
        </a:solidFill>
      </p:bgPr>
    </p:bg>
    <p:spTree>
      <p:nvGrpSpPr>
        <p:cNvPr id="216" name="Shape 216"/>
        <p:cNvGrpSpPr/>
        <p:nvPr/>
      </p:nvGrpSpPr>
      <p:grpSpPr>
        <a:xfrm>
          <a:off x="0" y="0"/>
          <a:ext cx="0" cy="0"/>
          <a:chOff x="0" y="0"/>
          <a:chExt cx="0" cy="0"/>
        </a:xfrm>
      </p:grpSpPr>
      <p:sp>
        <p:nvSpPr>
          <p:cNvPr id="217" name="Google Shape;217;p28"/>
          <p:cNvSpPr/>
          <p:nvPr/>
        </p:nvSpPr>
        <p:spPr>
          <a:xfrm>
            <a:off x="4411674" y="0"/>
            <a:ext cx="4732200" cy="5143500"/>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8"/>
          <p:cNvSpPr txBox="1"/>
          <p:nvPr>
            <p:ph type="title"/>
          </p:nvPr>
        </p:nvSpPr>
        <p:spPr>
          <a:xfrm>
            <a:off x="167099" y="522374"/>
            <a:ext cx="38928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219" name="Google Shape;219;p28"/>
          <p:cNvSpPr txBox="1"/>
          <p:nvPr>
            <p:ph idx="1" type="body"/>
          </p:nvPr>
        </p:nvSpPr>
        <p:spPr>
          <a:xfrm>
            <a:off x="180150" y="1540349"/>
            <a:ext cx="3315000" cy="85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1pPr>
            <a:lvl2pPr indent="-228600" lvl="1" marL="9144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2pPr>
            <a:lvl3pPr indent="-228600" lvl="2" marL="13716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3pPr>
            <a:lvl4pPr indent="-228600" lvl="3" marL="18288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4pPr>
            <a:lvl5pPr indent="-228600" lvl="4" marL="22860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5pPr>
            <a:lvl6pPr indent="-228600" lvl="5" marL="2743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9pPr>
          </a:lstStyle>
          <a:p/>
        </p:txBody>
      </p:sp>
      <p:sp>
        <p:nvSpPr>
          <p:cNvPr id="220" name="Google Shape;220;p28"/>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Proprietary + Confidential</a:t>
            </a:r>
            <a:endParaRPr/>
          </a:p>
        </p:txBody>
      </p:sp>
      <p:pic>
        <p:nvPicPr>
          <p:cNvPr descr="Shape 173" id="221" name="Google Shape;221;p28"/>
          <p:cNvPicPr preferRelativeResize="0"/>
          <p:nvPr/>
        </p:nvPicPr>
        <p:blipFill rotWithShape="1">
          <a:blip r:embed="rId2">
            <a:alphaModFix/>
          </a:blip>
          <a:srcRect b="0" l="0" r="0" t="0"/>
          <a:stretch/>
        </p:blipFill>
        <p:spPr>
          <a:xfrm>
            <a:off x="93536" y="4816002"/>
            <a:ext cx="1124700" cy="324000"/>
          </a:xfrm>
          <a:prstGeom prst="rect">
            <a:avLst/>
          </a:prstGeom>
          <a:noFill/>
          <a:ln>
            <a:noFill/>
          </a:ln>
        </p:spPr>
      </p:pic>
      <p:sp>
        <p:nvSpPr>
          <p:cNvPr id="222" name="Google Shape;222;p28"/>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sp>
        <p:nvSpPr>
          <p:cNvPr id="223" name="Google Shape;223;p28"/>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Yellow &amp; 3 Text" showMasterSp="0">
  <p:cSld name="Half Color Yellow &amp; 3 Text">
    <p:bg>
      <p:bgPr>
        <a:solidFill>
          <a:srgbClr val="FFFFFF"/>
        </a:solidFill>
      </p:bgPr>
    </p:bg>
    <p:spTree>
      <p:nvGrpSpPr>
        <p:cNvPr id="224" name="Shape 224"/>
        <p:cNvGrpSpPr/>
        <p:nvPr/>
      </p:nvGrpSpPr>
      <p:grpSpPr>
        <a:xfrm>
          <a:off x="0" y="0"/>
          <a:ext cx="0" cy="0"/>
          <a:chOff x="0" y="0"/>
          <a:chExt cx="0" cy="0"/>
        </a:xfrm>
      </p:grpSpPr>
      <p:sp>
        <p:nvSpPr>
          <p:cNvPr id="225" name="Google Shape;225;p29"/>
          <p:cNvSpPr txBox="1"/>
          <p:nvPr>
            <p:ph idx="1" type="body"/>
          </p:nvPr>
        </p:nvSpPr>
        <p:spPr>
          <a:xfrm>
            <a:off x="180150" y="1540349"/>
            <a:ext cx="3315000" cy="85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1pPr>
            <a:lvl2pPr indent="-228600" lvl="1" marL="9144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2pPr>
            <a:lvl3pPr indent="-228600" lvl="2" marL="13716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3pPr>
            <a:lvl4pPr indent="-228600" lvl="3" marL="18288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4pPr>
            <a:lvl5pPr indent="-228600" lvl="4" marL="22860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5pPr>
            <a:lvl6pPr indent="-228600" lvl="5" marL="2743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9pPr>
          </a:lstStyle>
          <a:p/>
        </p:txBody>
      </p:sp>
      <p:sp>
        <p:nvSpPr>
          <p:cNvPr id="226" name="Google Shape;226;p29"/>
          <p:cNvSpPr/>
          <p:nvPr/>
        </p:nvSpPr>
        <p:spPr>
          <a:xfrm>
            <a:off x="4411674" y="0"/>
            <a:ext cx="4732200" cy="5143500"/>
          </a:xfrm>
          <a:prstGeom prst="rect">
            <a:avLst/>
          </a:prstGeom>
          <a:solidFill>
            <a:schemeClr val="accent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9"/>
          <p:cNvSpPr txBox="1"/>
          <p:nvPr>
            <p:ph type="title"/>
          </p:nvPr>
        </p:nvSpPr>
        <p:spPr>
          <a:xfrm>
            <a:off x="167099" y="522374"/>
            <a:ext cx="38928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228" name="Google Shape;228;p29"/>
          <p:cNvSpPr txBox="1"/>
          <p:nvPr>
            <p:ph idx="2" type="body"/>
          </p:nvPr>
        </p:nvSpPr>
        <p:spPr>
          <a:xfrm>
            <a:off x="189175" y="2441125"/>
            <a:ext cx="3315000" cy="85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1pPr>
            <a:lvl2pPr indent="-228600" lvl="1" marL="914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2pPr>
            <a:lvl3pPr indent="-228600" lvl="2" marL="1371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3pPr>
            <a:lvl4pPr indent="-228600" lvl="3" marL="1828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4pPr>
            <a:lvl5pPr indent="-228600" lvl="4" marL="22860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5pPr>
            <a:lvl6pPr indent="-228600" lvl="5" marL="2743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9pPr>
          </a:lstStyle>
          <a:p/>
        </p:txBody>
      </p:sp>
      <p:sp>
        <p:nvSpPr>
          <p:cNvPr id="229" name="Google Shape;229;p29"/>
          <p:cNvSpPr txBox="1"/>
          <p:nvPr>
            <p:ph idx="3" type="body"/>
          </p:nvPr>
        </p:nvSpPr>
        <p:spPr>
          <a:xfrm>
            <a:off x="198175" y="3450025"/>
            <a:ext cx="3315000" cy="85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1pPr>
            <a:lvl2pPr indent="-228600" lvl="1" marL="914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2pPr>
            <a:lvl3pPr indent="-228600" lvl="2" marL="1371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3pPr>
            <a:lvl4pPr indent="-228600" lvl="3" marL="1828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4pPr>
            <a:lvl5pPr indent="-228600" lvl="4" marL="22860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5pPr>
            <a:lvl6pPr indent="-228600" lvl="5" marL="2743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9pPr>
          </a:lstStyle>
          <a:p/>
        </p:txBody>
      </p:sp>
      <p:sp>
        <p:nvSpPr>
          <p:cNvPr id="230" name="Google Shape;230;p29"/>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Proprietary + Confidential</a:t>
            </a:r>
            <a:endParaRPr/>
          </a:p>
        </p:txBody>
      </p:sp>
      <p:pic>
        <p:nvPicPr>
          <p:cNvPr descr="Shape 183" id="231" name="Google Shape;231;p29"/>
          <p:cNvPicPr preferRelativeResize="0"/>
          <p:nvPr/>
        </p:nvPicPr>
        <p:blipFill rotWithShape="1">
          <a:blip r:embed="rId2">
            <a:alphaModFix/>
          </a:blip>
          <a:srcRect b="0" l="0" r="0" t="0"/>
          <a:stretch/>
        </p:blipFill>
        <p:spPr>
          <a:xfrm>
            <a:off x="93536" y="4816002"/>
            <a:ext cx="1124700" cy="324000"/>
          </a:xfrm>
          <a:prstGeom prst="rect">
            <a:avLst/>
          </a:prstGeom>
          <a:noFill/>
          <a:ln>
            <a:noFill/>
          </a:ln>
        </p:spPr>
      </p:pic>
      <p:sp>
        <p:nvSpPr>
          <p:cNvPr id="232" name="Google Shape;232;p29"/>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sp>
        <p:nvSpPr>
          <p:cNvPr id="233" name="Google Shape;233;p29"/>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Green &amp; 1 Text" showMasterSp="0">
  <p:cSld name="Half Color Green &amp; 1 Text">
    <p:bg>
      <p:bgPr>
        <a:solidFill>
          <a:srgbClr val="FFFFFF"/>
        </a:solidFill>
      </p:bgPr>
    </p:bg>
    <p:spTree>
      <p:nvGrpSpPr>
        <p:cNvPr id="234" name="Shape 234"/>
        <p:cNvGrpSpPr/>
        <p:nvPr/>
      </p:nvGrpSpPr>
      <p:grpSpPr>
        <a:xfrm>
          <a:off x="0" y="0"/>
          <a:ext cx="0" cy="0"/>
          <a:chOff x="0" y="0"/>
          <a:chExt cx="0" cy="0"/>
        </a:xfrm>
      </p:grpSpPr>
      <p:sp>
        <p:nvSpPr>
          <p:cNvPr id="235" name="Google Shape;235;p30"/>
          <p:cNvSpPr/>
          <p:nvPr/>
        </p:nvSpPr>
        <p:spPr>
          <a:xfrm>
            <a:off x="4411674" y="0"/>
            <a:ext cx="4732200" cy="5143500"/>
          </a:xfrm>
          <a:prstGeom prst="rect">
            <a:avLst/>
          </a:prstGeom>
          <a:solidFill>
            <a:schemeClr val="accent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0"/>
          <p:cNvSpPr txBox="1"/>
          <p:nvPr>
            <p:ph type="title"/>
          </p:nvPr>
        </p:nvSpPr>
        <p:spPr>
          <a:xfrm>
            <a:off x="167099" y="522374"/>
            <a:ext cx="38928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237" name="Google Shape;237;p30"/>
          <p:cNvSpPr txBox="1"/>
          <p:nvPr>
            <p:ph idx="1" type="body"/>
          </p:nvPr>
        </p:nvSpPr>
        <p:spPr>
          <a:xfrm>
            <a:off x="180150" y="1540349"/>
            <a:ext cx="3315000" cy="85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1pPr>
            <a:lvl2pPr indent="-228600" lvl="1" marL="9144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2pPr>
            <a:lvl3pPr indent="-228600" lvl="2" marL="13716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3pPr>
            <a:lvl4pPr indent="-228600" lvl="3" marL="18288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4pPr>
            <a:lvl5pPr indent="-228600" lvl="4" marL="22860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5pPr>
            <a:lvl6pPr indent="-228600" lvl="5" marL="2743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9pPr>
          </a:lstStyle>
          <a:p/>
        </p:txBody>
      </p:sp>
      <p:sp>
        <p:nvSpPr>
          <p:cNvPr id="238" name="Google Shape;238;p30"/>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Proprietary + Confidential</a:t>
            </a:r>
            <a:endParaRPr/>
          </a:p>
        </p:txBody>
      </p:sp>
      <p:pic>
        <p:nvPicPr>
          <p:cNvPr descr="Shape 198" id="239" name="Google Shape;239;p30"/>
          <p:cNvPicPr preferRelativeResize="0"/>
          <p:nvPr/>
        </p:nvPicPr>
        <p:blipFill rotWithShape="1">
          <a:blip r:embed="rId2">
            <a:alphaModFix/>
          </a:blip>
          <a:srcRect b="0" l="0" r="0" t="0"/>
          <a:stretch/>
        </p:blipFill>
        <p:spPr>
          <a:xfrm>
            <a:off x="93536" y="4816002"/>
            <a:ext cx="1124700" cy="324000"/>
          </a:xfrm>
          <a:prstGeom prst="rect">
            <a:avLst/>
          </a:prstGeom>
          <a:noFill/>
          <a:ln>
            <a:noFill/>
          </a:ln>
        </p:spPr>
      </p:pic>
      <p:sp>
        <p:nvSpPr>
          <p:cNvPr id="240" name="Google Shape;240;p30"/>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sp>
        <p:nvSpPr>
          <p:cNvPr id="241" name="Google Shape;241;p30"/>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Blue Footer" showMasterSp="0">
  <p:cSld name="Blank Blue Footer">
    <p:bg>
      <p:bgPr>
        <a:solidFill>
          <a:srgbClr val="FFFFFF"/>
        </a:solidFill>
      </p:bgPr>
    </p:bg>
    <p:spTree>
      <p:nvGrpSpPr>
        <p:cNvPr id="28" name="Shape 28"/>
        <p:cNvGrpSpPr/>
        <p:nvPr/>
      </p:nvGrpSpPr>
      <p:grpSpPr>
        <a:xfrm>
          <a:off x="0" y="0"/>
          <a:ext cx="0" cy="0"/>
          <a:chOff x="0" y="0"/>
          <a:chExt cx="0" cy="0"/>
        </a:xfrm>
      </p:grpSpPr>
      <p:sp>
        <p:nvSpPr>
          <p:cNvPr id="29" name="Google Shape;29;p4"/>
          <p:cNvSpPr/>
          <p:nvPr/>
        </p:nvSpPr>
        <p:spPr>
          <a:xfrm>
            <a:off x="4698024" y="4790449"/>
            <a:ext cx="4345800" cy="2718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Source:  Lorem ipsum dolor sit amet, consectetur adipiscing elit. Duis non erat sem</a:t>
            </a:r>
            <a:endParaRPr/>
          </a:p>
        </p:txBody>
      </p:sp>
      <p:sp>
        <p:nvSpPr>
          <p:cNvPr id="30" name="Google Shape;30;p4"/>
          <p:cNvSpPr txBox="1"/>
          <p:nvPr>
            <p:ph type="title"/>
          </p:nvPr>
        </p:nvSpPr>
        <p:spPr>
          <a:xfrm>
            <a:off x="167099" y="522374"/>
            <a:ext cx="66141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31" name="Google Shape;31;p4"/>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D8D8D8"/>
              </a:buClr>
              <a:buFont typeface="Roboto"/>
              <a:buNone/>
            </a:pPr>
            <a:r>
              <a:rPr b="0" i="0" lang="en" sz="600" u="none" cap="none" strike="noStrike">
                <a:solidFill>
                  <a:srgbClr val="D8D8D8"/>
                </a:solidFill>
                <a:latin typeface="Roboto"/>
                <a:ea typeface="Roboto"/>
                <a:cs typeface="Roboto"/>
                <a:sym typeface="Roboto"/>
              </a:rPr>
              <a:t>Proprietary + Confidential</a:t>
            </a:r>
            <a:endParaRPr/>
          </a:p>
        </p:txBody>
      </p:sp>
      <p:grpSp>
        <p:nvGrpSpPr>
          <p:cNvPr id="32" name="Google Shape;32;p4"/>
          <p:cNvGrpSpPr/>
          <p:nvPr/>
        </p:nvGrpSpPr>
        <p:grpSpPr>
          <a:xfrm>
            <a:off x="-19032" y="4626756"/>
            <a:ext cx="9182149" cy="548400"/>
            <a:chOff x="86" y="-1"/>
            <a:chExt cx="9182149" cy="548400"/>
          </a:xfrm>
        </p:grpSpPr>
        <p:sp>
          <p:nvSpPr>
            <p:cNvPr id="33" name="Google Shape;33;p4"/>
            <p:cNvSpPr/>
            <p:nvPr/>
          </p:nvSpPr>
          <p:spPr>
            <a:xfrm flipH="1">
              <a:off x="38235" y="-1"/>
              <a:ext cx="9144000" cy="548400"/>
            </a:xfrm>
            <a:custGeom>
              <a:rect b="b" l="l" r="r" t="t"/>
              <a:pathLst>
                <a:path extrusionOk="0" h="120000" w="120000">
                  <a:moveTo>
                    <a:pt x="0" y="120000"/>
                  </a:moveTo>
                  <a:lnTo>
                    <a:pt x="166" y="0"/>
                  </a:lnTo>
                  <a:lnTo>
                    <a:pt x="120000" y="68166"/>
                  </a:lnTo>
                  <a:lnTo>
                    <a:pt x="119833" y="113094"/>
                  </a:lnTo>
                  <a:close/>
                </a:path>
              </a:pathLst>
            </a:custGeom>
            <a:solidFill>
              <a:srgbClr val="3367D6"/>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
            <p:cNvSpPr/>
            <p:nvPr/>
          </p:nvSpPr>
          <p:spPr>
            <a:xfrm flipH="1">
              <a:off x="86" y="60075"/>
              <a:ext cx="4769700" cy="474000"/>
            </a:xfrm>
            <a:custGeom>
              <a:rect b="b" l="l" r="r" t="t"/>
              <a:pathLst>
                <a:path extrusionOk="0" h="120000" w="120000">
                  <a:moveTo>
                    <a:pt x="0" y="117227"/>
                  </a:moveTo>
                  <a:lnTo>
                    <a:pt x="120000" y="0"/>
                  </a:lnTo>
                  <a:lnTo>
                    <a:pt x="119905" y="120000"/>
                  </a:lnTo>
                  <a:close/>
                </a:path>
              </a:pathLst>
            </a:custGeom>
            <a:solidFill>
              <a:schemeClr val="accent3"/>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35" name="Google Shape;35;p4"/>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pic>
        <p:nvPicPr>
          <p:cNvPr descr="Shape 70" id="36" name="Google Shape;36;p4"/>
          <p:cNvPicPr preferRelativeResize="0"/>
          <p:nvPr/>
        </p:nvPicPr>
        <p:blipFill rotWithShape="1">
          <a:blip r:embed="rId2">
            <a:alphaModFix/>
          </a:blip>
          <a:srcRect b="0" l="0" r="0" t="0"/>
          <a:stretch/>
        </p:blipFill>
        <p:spPr>
          <a:xfrm>
            <a:off x="88712" y="4815616"/>
            <a:ext cx="1147200" cy="330600"/>
          </a:xfrm>
          <a:prstGeom prst="rect">
            <a:avLst/>
          </a:prstGeom>
          <a:noFill/>
          <a:ln>
            <a:noFill/>
          </a:ln>
        </p:spPr>
      </p:pic>
      <p:sp>
        <p:nvSpPr>
          <p:cNvPr id="37" name="Google Shape;37;p4"/>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Green &amp; 3 Text" showMasterSp="0">
  <p:cSld name="Half Color Green &amp; 3 Text">
    <p:bg>
      <p:bgPr>
        <a:solidFill>
          <a:srgbClr val="FFFFFF"/>
        </a:solidFill>
      </p:bgPr>
    </p:bg>
    <p:spTree>
      <p:nvGrpSpPr>
        <p:cNvPr id="242" name="Shape 242"/>
        <p:cNvGrpSpPr/>
        <p:nvPr/>
      </p:nvGrpSpPr>
      <p:grpSpPr>
        <a:xfrm>
          <a:off x="0" y="0"/>
          <a:ext cx="0" cy="0"/>
          <a:chOff x="0" y="0"/>
          <a:chExt cx="0" cy="0"/>
        </a:xfrm>
      </p:grpSpPr>
      <p:sp>
        <p:nvSpPr>
          <p:cNvPr id="243" name="Google Shape;243;p31"/>
          <p:cNvSpPr/>
          <p:nvPr/>
        </p:nvSpPr>
        <p:spPr>
          <a:xfrm>
            <a:off x="4411674" y="0"/>
            <a:ext cx="4732200" cy="5143500"/>
          </a:xfrm>
          <a:prstGeom prst="rect">
            <a:avLst/>
          </a:prstGeom>
          <a:solidFill>
            <a:schemeClr val="accent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1"/>
          <p:cNvSpPr txBox="1"/>
          <p:nvPr>
            <p:ph type="title"/>
          </p:nvPr>
        </p:nvSpPr>
        <p:spPr>
          <a:xfrm>
            <a:off x="167099" y="522374"/>
            <a:ext cx="38928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245" name="Google Shape;245;p31"/>
          <p:cNvSpPr txBox="1"/>
          <p:nvPr>
            <p:ph idx="1" type="body"/>
          </p:nvPr>
        </p:nvSpPr>
        <p:spPr>
          <a:xfrm>
            <a:off x="180150" y="1540349"/>
            <a:ext cx="3315000" cy="85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1pPr>
            <a:lvl2pPr indent="-228600" lvl="1" marL="9144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2pPr>
            <a:lvl3pPr indent="-228600" lvl="2" marL="13716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3pPr>
            <a:lvl4pPr indent="-228600" lvl="3" marL="18288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4pPr>
            <a:lvl5pPr indent="-228600" lvl="4" marL="22860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5pPr>
            <a:lvl6pPr indent="-228600" lvl="5" marL="2743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9pPr>
          </a:lstStyle>
          <a:p/>
        </p:txBody>
      </p:sp>
      <p:sp>
        <p:nvSpPr>
          <p:cNvPr id="246" name="Google Shape;246;p31"/>
          <p:cNvSpPr txBox="1"/>
          <p:nvPr>
            <p:ph idx="2" type="body"/>
          </p:nvPr>
        </p:nvSpPr>
        <p:spPr>
          <a:xfrm>
            <a:off x="189175" y="2441125"/>
            <a:ext cx="3315000" cy="85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1pPr>
            <a:lvl2pPr indent="-228600" lvl="1" marL="914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2pPr>
            <a:lvl3pPr indent="-228600" lvl="2" marL="1371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3pPr>
            <a:lvl4pPr indent="-228600" lvl="3" marL="1828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4pPr>
            <a:lvl5pPr indent="-228600" lvl="4" marL="22860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5pPr>
            <a:lvl6pPr indent="-228600" lvl="5" marL="2743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9pPr>
          </a:lstStyle>
          <a:p/>
        </p:txBody>
      </p:sp>
      <p:sp>
        <p:nvSpPr>
          <p:cNvPr id="247" name="Google Shape;247;p31"/>
          <p:cNvSpPr txBox="1"/>
          <p:nvPr>
            <p:ph idx="3" type="body"/>
          </p:nvPr>
        </p:nvSpPr>
        <p:spPr>
          <a:xfrm>
            <a:off x="198175" y="3450025"/>
            <a:ext cx="3315000" cy="85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1pPr>
            <a:lvl2pPr indent="-228600" lvl="1" marL="914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2pPr>
            <a:lvl3pPr indent="-228600" lvl="2" marL="1371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3pPr>
            <a:lvl4pPr indent="-228600" lvl="3" marL="1828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4pPr>
            <a:lvl5pPr indent="-228600" lvl="4" marL="22860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5pPr>
            <a:lvl6pPr indent="-228600" lvl="5" marL="2743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9pPr>
          </a:lstStyle>
          <a:p/>
        </p:txBody>
      </p:sp>
      <p:sp>
        <p:nvSpPr>
          <p:cNvPr id="248" name="Google Shape;248;p31"/>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Proprietary + Confidential</a:t>
            </a:r>
            <a:endParaRPr/>
          </a:p>
        </p:txBody>
      </p:sp>
      <p:pic>
        <p:nvPicPr>
          <p:cNvPr descr="Shape 208" id="249" name="Google Shape;249;p31"/>
          <p:cNvPicPr preferRelativeResize="0"/>
          <p:nvPr/>
        </p:nvPicPr>
        <p:blipFill rotWithShape="1">
          <a:blip r:embed="rId2">
            <a:alphaModFix/>
          </a:blip>
          <a:srcRect b="0" l="0" r="0" t="0"/>
          <a:stretch/>
        </p:blipFill>
        <p:spPr>
          <a:xfrm>
            <a:off x="93536" y="4816002"/>
            <a:ext cx="1124700" cy="324000"/>
          </a:xfrm>
          <a:prstGeom prst="rect">
            <a:avLst/>
          </a:prstGeom>
          <a:noFill/>
          <a:ln>
            <a:noFill/>
          </a:ln>
        </p:spPr>
      </p:pic>
      <p:sp>
        <p:nvSpPr>
          <p:cNvPr id="250" name="Google Shape;250;p31"/>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sp>
        <p:nvSpPr>
          <p:cNvPr id="251" name="Google Shape;251;p31"/>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Title 1">
  <p:cSld name="TITLE_2">
    <p:spTree>
      <p:nvGrpSpPr>
        <p:cNvPr id="252" name="Shape 252"/>
        <p:cNvGrpSpPr/>
        <p:nvPr/>
      </p:nvGrpSpPr>
      <p:grpSpPr>
        <a:xfrm>
          <a:off x="0" y="0"/>
          <a:ext cx="0" cy="0"/>
          <a:chOff x="0" y="0"/>
          <a:chExt cx="0" cy="0"/>
        </a:xfrm>
      </p:grpSpPr>
      <p:sp>
        <p:nvSpPr>
          <p:cNvPr id="253" name="Google Shape;253;p32"/>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4" name="Google Shape;25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255" name="Google Shape;255;p32"/>
          <p:cNvGrpSpPr/>
          <p:nvPr/>
        </p:nvGrpSpPr>
        <p:grpSpPr>
          <a:xfrm>
            <a:off x="93538" y="4769617"/>
            <a:ext cx="9004884" cy="361083"/>
            <a:chOff x="93538" y="4730029"/>
            <a:chExt cx="9004884" cy="361083"/>
          </a:xfrm>
        </p:grpSpPr>
        <p:sp>
          <p:nvSpPr>
            <p:cNvPr id="256" name="Google Shape;256;p32"/>
            <p:cNvSpPr txBox="1"/>
            <p:nvPr/>
          </p:nvSpPr>
          <p:spPr>
            <a:xfrm>
              <a:off x="6873622" y="4730029"/>
              <a:ext cx="2224800" cy="2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57575"/>
                  </a:solidFill>
                  <a:latin typeface="Roboto Light"/>
                  <a:ea typeface="Roboto Light"/>
                  <a:cs typeface="Roboto Light"/>
                  <a:sym typeface="Roboto Light"/>
                </a:rPr>
                <a:t>Training and Certification</a:t>
              </a:r>
              <a:endParaRPr sz="1200">
                <a:solidFill>
                  <a:srgbClr val="757575"/>
                </a:solidFill>
                <a:latin typeface="Roboto Light"/>
                <a:ea typeface="Roboto Light"/>
                <a:cs typeface="Roboto Light"/>
                <a:sym typeface="Roboto Light"/>
              </a:endParaRPr>
            </a:p>
          </p:txBody>
        </p:sp>
        <p:pic>
          <p:nvPicPr>
            <p:cNvPr id="257" name="Google Shape;257;p32"/>
            <p:cNvPicPr preferRelativeResize="0"/>
            <p:nvPr/>
          </p:nvPicPr>
          <p:blipFill>
            <a:blip r:embed="rId2">
              <a:alphaModFix/>
            </a:blip>
            <a:stretch>
              <a:fillRect/>
            </a:stretch>
          </p:blipFill>
          <p:spPr>
            <a:xfrm>
              <a:off x="93538" y="4767263"/>
              <a:ext cx="1124625" cy="323850"/>
            </a:xfrm>
            <a:prstGeom prst="rect">
              <a:avLst/>
            </a:prstGeom>
            <a:noFill/>
            <a:ln>
              <a:noFill/>
            </a:ln>
          </p:spPr>
        </p:pic>
      </p:grpSp>
      <p:sp>
        <p:nvSpPr>
          <p:cNvPr id="258" name="Google Shape;258;p32"/>
          <p:cNvSpPr txBox="1"/>
          <p:nvPr>
            <p:ph idx="12" type="sldNum"/>
          </p:nvPr>
        </p:nvSpPr>
        <p:spPr>
          <a:xfrm>
            <a:off x="8511018" y="4777310"/>
            <a:ext cx="548700" cy="393600"/>
          </a:xfrm>
          <a:prstGeom prst="rect">
            <a:avLst/>
          </a:prstGeom>
        </p:spPr>
        <p:txBody>
          <a:bodyPr anchorCtr="0" anchor="ctr" bIns="91400" lIns="91400" spcFirstLastPara="1" rIns="91400" wrap="square" tIns="91400">
            <a:noAutofit/>
          </a:bodyPr>
          <a:lstStyle>
            <a:lvl1pPr lvl="0" rtl="0">
              <a:buNone/>
              <a:defRPr sz="1200">
                <a:latin typeface="Roboto"/>
                <a:ea typeface="Roboto"/>
                <a:cs typeface="Roboto"/>
                <a:sym typeface="Roboto"/>
              </a:defRPr>
            </a:lvl1pPr>
            <a:lvl2pPr lvl="1" rtl="0">
              <a:buNone/>
              <a:defRPr sz="1200">
                <a:latin typeface="Roboto"/>
                <a:ea typeface="Roboto"/>
                <a:cs typeface="Roboto"/>
                <a:sym typeface="Roboto"/>
              </a:defRPr>
            </a:lvl2pPr>
            <a:lvl3pPr lvl="2" rtl="0">
              <a:buNone/>
              <a:defRPr sz="1200">
                <a:latin typeface="Roboto"/>
                <a:ea typeface="Roboto"/>
                <a:cs typeface="Roboto"/>
                <a:sym typeface="Roboto"/>
              </a:defRPr>
            </a:lvl3pPr>
            <a:lvl4pPr lvl="3" rtl="0">
              <a:buNone/>
              <a:defRPr sz="1200">
                <a:latin typeface="Roboto"/>
                <a:ea typeface="Roboto"/>
                <a:cs typeface="Roboto"/>
                <a:sym typeface="Roboto"/>
              </a:defRPr>
            </a:lvl4pPr>
            <a:lvl5pPr lvl="4" rtl="0">
              <a:buNone/>
              <a:defRPr sz="1200">
                <a:latin typeface="Roboto"/>
                <a:ea typeface="Roboto"/>
                <a:cs typeface="Roboto"/>
                <a:sym typeface="Roboto"/>
              </a:defRPr>
            </a:lvl5pPr>
            <a:lvl6pPr lvl="5" rtl="0">
              <a:buNone/>
              <a:defRPr sz="1200">
                <a:latin typeface="Roboto"/>
                <a:ea typeface="Roboto"/>
                <a:cs typeface="Roboto"/>
                <a:sym typeface="Roboto"/>
              </a:defRPr>
            </a:lvl6pPr>
            <a:lvl7pPr lvl="6" rtl="0">
              <a:buNone/>
              <a:defRPr sz="1200">
                <a:latin typeface="Roboto"/>
                <a:ea typeface="Roboto"/>
                <a:cs typeface="Roboto"/>
                <a:sym typeface="Roboto"/>
              </a:defRPr>
            </a:lvl7pPr>
            <a:lvl8pPr lvl="7" rtl="0">
              <a:buNone/>
              <a:defRPr sz="1200">
                <a:latin typeface="Roboto"/>
                <a:ea typeface="Roboto"/>
                <a:cs typeface="Roboto"/>
                <a:sym typeface="Roboto"/>
              </a:defRPr>
            </a:lvl8pPr>
            <a:lvl9pPr lvl="8" rtl="0">
              <a:buNone/>
              <a:defRPr sz="12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Footer - Title &amp; Body 1">
  <p:cSld name="CUSTOM_3">
    <p:spTree>
      <p:nvGrpSpPr>
        <p:cNvPr id="259" name="Shape 259"/>
        <p:cNvGrpSpPr/>
        <p:nvPr/>
      </p:nvGrpSpPr>
      <p:grpSpPr>
        <a:xfrm>
          <a:off x="0" y="0"/>
          <a:ext cx="0" cy="0"/>
          <a:chOff x="0" y="0"/>
          <a:chExt cx="0" cy="0"/>
        </a:xfrm>
      </p:grpSpPr>
      <p:sp>
        <p:nvSpPr>
          <p:cNvPr id="260" name="Google Shape;260;p33"/>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1" name="Google Shape;261;p33"/>
          <p:cNvSpPr txBox="1"/>
          <p:nvPr>
            <p:ph idx="1" type="body"/>
          </p:nvPr>
        </p:nvSpPr>
        <p:spPr>
          <a:xfrm>
            <a:off x="176225" y="1305875"/>
            <a:ext cx="5244900" cy="2606700"/>
          </a:xfrm>
          <a:prstGeom prst="rect">
            <a:avLst/>
          </a:prstGeom>
        </p:spPr>
        <p:txBody>
          <a:bodyPr anchorCtr="0" anchor="t" bIns="91425" lIns="91425" spcFirstLastPara="1" rIns="91425" wrap="square" tIns="91425">
            <a:noAutofit/>
          </a:bodyPr>
          <a:lstStyle>
            <a:lvl1pPr indent="-317500" lvl="0" marL="457200" rtl="0">
              <a:spcBef>
                <a:spcPts val="1400"/>
              </a:spcBef>
              <a:spcAft>
                <a:spcPts val="0"/>
              </a:spcAft>
              <a:buSzPts val="1400"/>
              <a:buFont typeface="Roboto"/>
              <a:buChar char="●"/>
              <a:defRPr sz="1400">
                <a:latin typeface="Roboto"/>
                <a:ea typeface="Roboto"/>
                <a:cs typeface="Roboto"/>
                <a:sym typeface="Roboto"/>
              </a:defRPr>
            </a:lvl1pPr>
            <a:lvl2pPr indent="-317500" lvl="1" marL="914400" rtl="0">
              <a:spcBef>
                <a:spcPts val="1400"/>
              </a:spcBef>
              <a:spcAft>
                <a:spcPts val="0"/>
              </a:spcAft>
              <a:buSzPts val="1400"/>
              <a:buFont typeface="Roboto"/>
              <a:buChar char="○"/>
              <a:defRPr>
                <a:latin typeface="Roboto"/>
                <a:ea typeface="Roboto"/>
                <a:cs typeface="Roboto"/>
                <a:sym typeface="Roboto"/>
              </a:defRPr>
            </a:lvl2pPr>
            <a:lvl3pPr indent="-317500" lvl="2" marL="1371600" rtl="0">
              <a:spcBef>
                <a:spcPts val="1400"/>
              </a:spcBef>
              <a:spcAft>
                <a:spcPts val="0"/>
              </a:spcAft>
              <a:buSzPts val="1400"/>
              <a:buFont typeface="Roboto"/>
              <a:buChar char="■"/>
              <a:defRPr>
                <a:latin typeface="Roboto"/>
                <a:ea typeface="Roboto"/>
                <a:cs typeface="Roboto"/>
                <a:sym typeface="Roboto"/>
              </a:defRPr>
            </a:lvl3pPr>
            <a:lvl4pPr indent="-317500" lvl="3" marL="1828800" rtl="0">
              <a:spcBef>
                <a:spcPts val="1400"/>
              </a:spcBef>
              <a:spcAft>
                <a:spcPts val="0"/>
              </a:spcAft>
              <a:buSzPts val="1400"/>
              <a:buFont typeface="Roboto"/>
              <a:buChar char="●"/>
              <a:defRPr>
                <a:latin typeface="Roboto"/>
                <a:ea typeface="Roboto"/>
                <a:cs typeface="Roboto"/>
                <a:sym typeface="Roboto"/>
              </a:defRPr>
            </a:lvl4pPr>
            <a:lvl5pPr indent="-317500" lvl="4" marL="2286000" rtl="0">
              <a:spcBef>
                <a:spcPts val="1400"/>
              </a:spcBef>
              <a:spcAft>
                <a:spcPts val="0"/>
              </a:spcAft>
              <a:buSzPts val="1400"/>
              <a:buFont typeface="Roboto"/>
              <a:buChar char="○"/>
              <a:defRPr>
                <a:latin typeface="Roboto"/>
                <a:ea typeface="Roboto"/>
                <a:cs typeface="Roboto"/>
                <a:sym typeface="Roboto"/>
              </a:defRPr>
            </a:lvl5pPr>
            <a:lvl6pPr indent="-317500" lvl="5" marL="2743200" rtl="0">
              <a:spcBef>
                <a:spcPts val="1400"/>
              </a:spcBef>
              <a:spcAft>
                <a:spcPts val="0"/>
              </a:spcAft>
              <a:buSzPts val="1400"/>
              <a:buFont typeface="Roboto"/>
              <a:buChar char="■"/>
              <a:defRPr>
                <a:latin typeface="Roboto"/>
                <a:ea typeface="Roboto"/>
                <a:cs typeface="Roboto"/>
                <a:sym typeface="Roboto"/>
              </a:defRPr>
            </a:lvl6pPr>
            <a:lvl7pPr indent="-317500" lvl="6" marL="3200400" rtl="0">
              <a:spcBef>
                <a:spcPts val="1400"/>
              </a:spcBef>
              <a:spcAft>
                <a:spcPts val="0"/>
              </a:spcAft>
              <a:buSzPts val="1400"/>
              <a:buFont typeface="Roboto"/>
              <a:buChar char="●"/>
              <a:defRPr>
                <a:latin typeface="Roboto"/>
                <a:ea typeface="Roboto"/>
                <a:cs typeface="Roboto"/>
                <a:sym typeface="Roboto"/>
              </a:defRPr>
            </a:lvl7pPr>
            <a:lvl8pPr indent="-317500" lvl="7" marL="3657600" rtl="0">
              <a:spcBef>
                <a:spcPts val="1400"/>
              </a:spcBef>
              <a:spcAft>
                <a:spcPts val="0"/>
              </a:spcAft>
              <a:buSzPts val="1400"/>
              <a:buFont typeface="Roboto"/>
              <a:buChar char="○"/>
              <a:defRPr>
                <a:latin typeface="Roboto"/>
                <a:ea typeface="Roboto"/>
                <a:cs typeface="Roboto"/>
                <a:sym typeface="Roboto"/>
              </a:defRPr>
            </a:lvl8pPr>
            <a:lvl9pPr indent="-317500" lvl="8" marL="4114800" rtl="0">
              <a:spcBef>
                <a:spcPts val="1400"/>
              </a:spcBef>
              <a:spcAft>
                <a:spcPts val="0"/>
              </a:spcAft>
              <a:buSzPts val="1400"/>
              <a:buFont typeface="Roboto"/>
              <a:buChar char="■"/>
              <a:defRPr>
                <a:latin typeface="Roboto"/>
                <a:ea typeface="Roboto"/>
                <a:cs typeface="Roboto"/>
                <a:sym typeface="Roboto"/>
              </a:defRPr>
            </a:lvl9pPr>
          </a:lstStyle>
          <a:p/>
        </p:txBody>
      </p:sp>
      <p:grpSp>
        <p:nvGrpSpPr>
          <p:cNvPr id="262" name="Google Shape;262;p33"/>
          <p:cNvGrpSpPr/>
          <p:nvPr/>
        </p:nvGrpSpPr>
        <p:grpSpPr>
          <a:xfrm>
            <a:off x="-19118" y="4626758"/>
            <a:ext cx="9182236" cy="548378"/>
            <a:chOff x="-19118" y="4617750"/>
            <a:chExt cx="9182236" cy="548378"/>
          </a:xfrm>
        </p:grpSpPr>
        <p:sp>
          <p:nvSpPr>
            <p:cNvPr id="263" name="Google Shape;263;p3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3367D6"/>
            </a:solidFill>
            <a:ln>
              <a:noFill/>
            </a:ln>
          </p:spPr>
        </p:sp>
        <p:sp>
          <p:nvSpPr>
            <p:cNvPr id="264" name="Google Shape;264;p3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285F4"/>
            </a:solidFill>
            <a:ln>
              <a:noFill/>
            </a:ln>
          </p:spPr>
        </p:sp>
      </p:grpSp>
      <p:sp>
        <p:nvSpPr>
          <p:cNvPr id="265" name="Google Shape;265;p3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
        <p:nvSpPr>
          <p:cNvPr id="266" name="Google Shape;266;p33"/>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267" name="Google Shape;267;p33"/>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268" name="Google Shape;268;p33"/>
          <p:cNvSpPr txBox="1"/>
          <p:nvPr>
            <p:ph idx="12" type="sldNum"/>
          </p:nvPr>
        </p:nvSpPr>
        <p:spPr>
          <a:xfrm>
            <a:off x="8513250" y="4819916"/>
            <a:ext cx="548700" cy="303600"/>
          </a:xfrm>
          <a:prstGeom prst="rect">
            <a:avLst/>
          </a:prstGeom>
        </p:spPr>
        <p:txBody>
          <a:bodyPr anchorCtr="0" anchor="ctr" bIns="91400" lIns="91400" spcFirstLastPara="1" rIns="91400" wrap="square" tIns="91400">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Blue Footer 1">
  <p:cSld name="TITLE_2_1">
    <p:spTree>
      <p:nvGrpSpPr>
        <p:cNvPr id="269" name="Shape 269"/>
        <p:cNvGrpSpPr/>
        <p:nvPr/>
      </p:nvGrpSpPr>
      <p:grpSpPr>
        <a:xfrm>
          <a:off x="0" y="0"/>
          <a:ext cx="0" cy="0"/>
          <a:chOff x="0" y="0"/>
          <a:chExt cx="0" cy="0"/>
        </a:xfrm>
      </p:grpSpPr>
      <p:sp>
        <p:nvSpPr>
          <p:cNvPr id="270" name="Google Shape;270;p34"/>
          <p:cNvSpPr txBox="1"/>
          <p:nvPr/>
        </p:nvSpPr>
        <p:spPr>
          <a:xfrm>
            <a:off x="4698025" y="4790450"/>
            <a:ext cx="4345800" cy="37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271" name="Google Shape;271;p34"/>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2" name="Google Shape;272;p3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273" name="Google Shape;273;p34"/>
          <p:cNvGrpSpPr/>
          <p:nvPr/>
        </p:nvGrpSpPr>
        <p:grpSpPr>
          <a:xfrm>
            <a:off x="-19118" y="4626758"/>
            <a:ext cx="9182236" cy="548378"/>
            <a:chOff x="-19118" y="4617750"/>
            <a:chExt cx="9182236" cy="548378"/>
          </a:xfrm>
        </p:grpSpPr>
        <p:sp>
          <p:nvSpPr>
            <p:cNvPr id="274" name="Google Shape;274;p34"/>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3367D6"/>
            </a:solidFill>
            <a:ln>
              <a:noFill/>
            </a:ln>
          </p:spPr>
        </p:sp>
        <p:sp>
          <p:nvSpPr>
            <p:cNvPr id="275" name="Google Shape;275;p34"/>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285F4"/>
            </a:solidFill>
            <a:ln>
              <a:noFill/>
            </a:ln>
          </p:spPr>
        </p:sp>
      </p:grpSp>
      <p:sp>
        <p:nvSpPr>
          <p:cNvPr id="276" name="Google Shape;276;p34"/>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277" name="Google Shape;277;p34"/>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278" name="Google Shape;278;p34"/>
          <p:cNvSpPr txBox="1"/>
          <p:nvPr>
            <p:ph idx="12" type="sldNum"/>
          </p:nvPr>
        </p:nvSpPr>
        <p:spPr>
          <a:xfrm>
            <a:off x="8513250" y="4819916"/>
            <a:ext cx="548700" cy="303600"/>
          </a:xfrm>
          <a:prstGeom prst="rect">
            <a:avLst/>
          </a:prstGeom>
        </p:spPr>
        <p:txBody>
          <a:bodyPr anchorCtr="0" anchor="ctr" bIns="91400" lIns="91400" spcFirstLastPara="1" rIns="91400" wrap="square" tIns="91400">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Blue 1">
  <p:cSld name="SECTION_HEADER_2">
    <p:bg>
      <p:bgPr>
        <a:solidFill>
          <a:srgbClr val="4285F4"/>
        </a:solidFill>
      </p:bgPr>
    </p:bg>
    <p:spTree>
      <p:nvGrpSpPr>
        <p:cNvPr id="279" name="Shape 279"/>
        <p:cNvGrpSpPr/>
        <p:nvPr/>
      </p:nvGrpSpPr>
      <p:grpSpPr>
        <a:xfrm>
          <a:off x="0" y="0"/>
          <a:ext cx="0" cy="0"/>
          <a:chOff x="0" y="0"/>
          <a:chExt cx="0" cy="0"/>
        </a:xfrm>
      </p:grpSpPr>
      <p:sp>
        <p:nvSpPr>
          <p:cNvPr id="280" name="Google Shape;280;p35"/>
          <p:cNvSpPr/>
          <p:nvPr/>
        </p:nvSpPr>
        <p:spPr>
          <a:xfrm flipH="1">
            <a:off x="3450350" y="767950"/>
            <a:ext cx="5693700" cy="4375500"/>
          </a:xfrm>
          <a:prstGeom prst="rtTriangle">
            <a:avLst/>
          </a:prstGeom>
          <a:solidFill>
            <a:srgbClr val="7BA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282" name="Google Shape;282;p35"/>
          <p:cNvSpPr/>
          <p:nvPr/>
        </p:nvSpPr>
        <p:spPr>
          <a:xfrm rot="10800000">
            <a:off x="3263750" y="0"/>
            <a:ext cx="5880300" cy="2994900"/>
          </a:xfrm>
          <a:prstGeom prst="rtTriangle">
            <a:avLst/>
          </a:prstGeom>
          <a:solidFill>
            <a:srgbClr val="336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5"/>
          <p:cNvSpPr txBox="1"/>
          <p:nvPr>
            <p:ph type="title"/>
          </p:nvPr>
        </p:nvSpPr>
        <p:spPr>
          <a:xfrm>
            <a:off x="176225" y="742275"/>
            <a:ext cx="8222100" cy="10128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4" name="Google Shape;284;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285" name="Google Shape;285;p35"/>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286" name="Google Shape;286;p35"/>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287" name="Google Shape;287;p35"/>
          <p:cNvSpPr txBox="1"/>
          <p:nvPr>
            <p:ph idx="12" type="sldNum"/>
          </p:nvPr>
        </p:nvSpPr>
        <p:spPr>
          <a:xfrm>
            <a:off x="8513250" y="4819916"/>
            <a:ext cx="548700" cy="303600"/>
          </a:xfrm>
          <a:prstGeom prst="rect">
            <a:avLst/>
          </a:prstGeom>
        </p:spPr>
        <p:txBody>
          <a:bodyPr anchorCtr="0" anchor="ctr" bIns="91400" lIns="91400" spcFirstLastPara="1" rIns="91400" wrap="square" tIns="91400">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TITLE_3">
    <p:spTree>
      <p:nvGrpSpPr>
        <p:cNvPr id="288" name="Shape 288"/>
        <p:cNvGrpSpPr/>
        <p:nvPr/>
      </p:nvGrpSpPr>
      <p:grpSpPr>
        <a:xfrm>
          <a:off x="0" y="0"/>
          <a:ext cx="0" cy="0"/>
          <a:chOff x="0" y="0"/>
          <a:chExt cx="0" cy="0"/>
        </a:xfrm>
      </p:grpSpPr>
      <p:sp>
        <p:nvSpPr>
          <p:cNvPr id="289" name="Google Shape;289;p36"/>
          <p:cNvSpPr txBox="1"/>
          <p:nvPr>
            <p:ph idx="12" type="sldNum"/>
          </p:nvPr>
        </p:nvSpPr>
        <p:spPr>
          <a:xfrm>
            <a:off x="8520171" y="4786463"/>
            <a:ext cx="548700" cy="393600"/>
          </a:xfrm>
          <a:prstGeom prst="rect">
            <a:avLst/>
          </a:prstGeom>
        </p:spPr>
        <p:txBody>
          <a:bodyPr anchorCtr="0" anchor="ctr" bIns="91400" lIns="91400" spcFirstLastPara="1" rIns="91400" wrap="square" tIns="91400">
            <a:noAutofit/>
          </a:bodyPr>
          <a:lstStyle>
            <a:lvl1pPr lvl="0" rtl="0">
              <a:buNone/>
              <a:defRPr sz="1200">
                <a:latin typeface="Roboto"/>
                <a:ea typeface="Roboto"/>
                <a:cs typeface="Roboto"/>
                <a:sym typeface="Roboto"/>
              </a:defRPr>
            </a:lvl1pPr>
            <a:lvl2pPr lvl="1" rtl="0">
              <a:buNone/>
              <a:defRPr sz="1200">
                <a:latin typeface="Roboto"/>
                <a:ea typeface="Roboto"/>
                <a:cs typeface="Roboto"/>
                <a:sym typeface="Roboto"/>
              </a:defRPr>
            </a:lvl2pPr>
            <a:lvl3pPr lvl="2" rtl="0">
              <a:buNone/>
              <a:defRPr sz="1200">
                <a:latin typeface="Roboto"/>
                <a:ea typeface="Roboto"/>
                <a:cs typeface="Roboto"/>
                <a:sym typeface="Roboto"/>
              </a:defRPr>
            </a:lvl3pPr>
            <a:lvl4pPr lvl="3" rtl="0">
              <a:buNone/>
              <a:defRPr sz="1200">
                <a:latin typeface="Roboto"/>
                <a:ea typeface="Roboto"/>
                <a:cs typeface="Roboto"/>
                <a:sym typeface="Roboto"/>
              </a:defRPr>
            </a:lvl4pPr>
            <a:lvl5pPr lvl="4" rtl="0">
              <a:buNone/>
              <a:defRPr sz="1200">
                <a:latin typeface="Roboto"/>
                <a:ea typeface="Roboto"/>
                <a:cs typeface="Roboto"/>
                <a:sym typeface="Roboto"/>
              </a:defRPr>
            </a:lvl5pPr>
            <a:lvl6pPr lvl="5" rtl="0">
              <a:buNone/>
              <a:defRPr sz="1200">
                <a:latin typeface="Roboto"/>
                <a:ea typeface="Roboto"/>
                <a:cs typeface="Roboto"/>
                <a:sym typeface="Roboto"/>
              </a:defRPr>
            </a:lvl6pPr>
            <a:lvl7pPr lvl="6" rtl="0">
              <a:buNone/>
              <a:defRPr sz="1200">
                <a:latin typeface="Roboto"/>
                <a:ea typeface="Roboto"/>
                <a:cs typeface="Roboto"/>
                <a:sym typeface="Roboto"/>
              </a:defRPr>
            </a:lvl7pPr>
            <a:lvl8pPr lvl="7" rtl="0">
              <a:buNone/>
              <a:defRPr sz="1200">
                <a:latin typeface="Roboto"/>
                <a:ea typeface="Roboto"/>
                <a:cs typeface="Roboto"/>
                <a:sym typeface="Roboto"/>
              </a:defRPr>
            </a:lvl8pPr>
            <a:lvl9pPr lvl="8" rtl="0">
              <a:buNone/>
              <a:defRPr sz="12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Blue &amp; 3 Text 1">
  <p:cSld name="CUSTOM_4">
    <p:spTree>
      <p:nvGrpSpPr>
        <p:cNvPr id="290" name="Shape 290"/>
        <p:cNvGrpSpPr/>
        <p:nvPr/>
      </p:nvGrpSpPr>
      <p:grpSpPr>
        <a:xfrm>
          <a:off x="0" y="0"/>
          <a:ext cx="0" cy="0"/>
          <a:chOff x="0" y="0"/>
          <a:chExt cx="0" cy="0"/>
        </a:xfrm>
      </p:grpSpPr>
      <p:sp>
        <p:nvSpPr>
          <p:cNvPr id="291" name="Google Shape;291;p37"/>
          <p:cNvSpPr/>
          <p:nvPr/>
        </p:nvSpPr>
        <p:spPr>
          <a:xfrm>
            <a:off x="4411675" y="0"/>
            <a:ext cx="47322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92" name="Google Shape;292;p37"/>
          <p:cNvSpPr txBox="1"/>
          <p:nvPr>
            <p:ph type="title"/>
          </p:nvPr>
        </p:nvSpPr>
        <p:spPr>
          <a:xfrm>
            <a:off x="167100" y="522375"/>
            <a:ext cx="38928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3" name="Google Shape;293;p37"/>
          <p:cNvSpPr txBox="1"/>
          <p:nvPr>
            <p:ph idx="1" type="body"/>
          </p:nvPr>
        </p:nvSpPr>
        <p:spPr>
          <a:xfrm>
            <a:off x="180150" y="1540350"/>
            <a:ext cx="3315000" cy="855900"/>
          </a:xfrm>
          <a:prstGeom prst="rect">
            <a:avLst/>
          </a:prstGeom>
        </p:spPr>
        <p:txBody>
          <a:bodyPr anchorCtr="0" anchor="t" bIns="91425" lIns="91425" spcFirstLastPara="1" rIns="91425" wrap="square" tIns="91425">
            <a:noAutofit/>
          </a:bodyPr>
          <a:lstStyle>
            <a:lvl1pPr indent="-228600" lvl="0" marL="457200" rtl="0">
              <a:spcBef>
                <a:spcPts val="1400"/>
              </a:spcBef>
              <a:spcAft>
                <a:spcPts val="0"/>
              </a:spcAft>
              <a:buSzPts val="1200"/>
              <a:buFont typeface="Roboto"/>
              <a:buNone/>
              <a:defRPr sz="1200">
                <a:latin typeface="Roboto"/>
                <a:ea typeface="Roboto"/>
                <a:cs typeface="Roboto"/>
                <a:sym typeface="Roboto"/>
              </a:defRPr>
            </a:lvl1pPr>
            <a:lvl2pPr indent="-228600" lvl="1" marL="914400" rtl="0">
              <a:spcBef>
                <a:spcPts val="1400"/>
              </a:spcBef>
              <a:spcAft>
                <a:spcPts val="0"/>
              </a:spcAft>
              <a:buSzPts val="1200"/>
              <a:buFont typeface="Roboto"/>
              <a:buNone/>
              <a:defRPr sz="1200">
                <a:latin typeface="Roboto"/>
                <a:ea typeface="Roboto"/>
                <a:cs typeface="Roboto"/>
                <a:sym typeface="Roboto"/>
              </a:defRPr>
            </a:lvl2pPr>
            <a:lvl3pPr indent="-228600" lvl="2" marL="1371600" rtl="0">
              <a:spcBef>
                <a:spcPts val="1400"/>
              </a:spcBef>
              <a:spcAft>
                <a:spcPts val="0"/>
              </a:spcAft>
              <a:buSzPts val="1200"/>
              <a:buFont typeface="Roboto"/>
              <a:buNone/>
              <a:defRPr sz="1200">
                <a:latin typeface="Roboto"/>
                <a:ea typeface="Roboto"/>
                <a:cs typeface="Roboto"/>
                <a:sym typeface="Roboto"/>
              </a:defRPr>
            </a:lvl3pPr>
            <a:lvl4pPr indent="-228600" lvl="3" marL="1828800" rtl="0">
              <a:spcBef>
                <a:spcPts val="1400"/>
              </a:spcBef>
              <a:spcAft>
                <a:spcPts val="0"/>
              </a:spcAft>
              <a:buSzPts val="1200"/>
              <a:buFont typeface="Roboto"/>
              <a:buNone/>
              <a:defRPr sz="1200">
                <a:latin typeface="Roboto"/>
                <a:ea typeface="Roboto"/>
                <a:cs typeface="Roboto"/>
                <a:sym typeface="Roboto"/>
              </a:defRPr>
            </a:lvl4pPr>
            <a:lvl5pPr indent="-228600" lvl="4" marL="2286000" rtl="0">
              <a:spcBef>
                <a:spcPts val="1400"/>
              </a:spcBef>
              <a:spcAft>
                <a:spcPts val="0"/>
              </a:spcAft>
              <a:buSzPts val="1200"/>
              <a:buFont typeface="Roboto"/>
              <a:buNone/>
              <a:defRPr sz="1200">
                <a:latin typeface="Roboto"/>
                <a:ea typeface="Roboto"/>
                <a:cs typeface="Roboto"/>
                <a:sym typeface="Roboto"/>
              </a:defRPr>
            </a:lvl5pPr>
            <a:lvl6pPr indent="-228600" lvl="5" marL="2743200" rtl="0">
              <a:spcBef>
                <a:spcPts val="1400"/>
              </a:spcBef>
              <a:spcAft>
                <a:spcPts val="0"/>
              </a:spcAft>
              <a:buSzPts val="1200"/>
              <a:buFont typeface="Roboto"/>
              <a:buNone/>
              <a:defRPr sz="1200">
                <a:latin typeface="Roboto"/>
                <a:ea typeface="Roboto"/>
                <a:cs typeface="Roboto"/>
                <a:sym typeface="Roboto"/>
              </a:defRPr>
            </a:lvl6pPr>
            <a:lvl7pPr indent="-228600" lvl="6" marL="3200400" rtl="0">
              <a:spcBef>
                <a:spcPts val="1400"/>
              </a:spcBef>
              <a:spcAft>
                <a:spcPts val="0"/>
              </a:spcAft>
              <a:buSzPts val="1200"/>
              <a:buFont typeface="Roboto"/>
              <a:buNone/>
              <a:defRPr sz="1200">
                <a:latin typeface="Roboto"/>
                <a:ea typeface="Roboto"/>
                <a:cs typeface="Roboto"/>
                <a:sym typeface="Roboto"/>
              </a:defRPr>
            </a:lvl7pPr>
            <a:lvl8pPr indent="-228600" lvl="7" marL="3657600" rtl="0">
              <a:spcBef>
                <a:spcPts val="1400"/>
              </a:spcBef>
              <a:spcAft>
                <a:spcPts val="0"/>
              </a:spcAft>
              <a:buSzPts val="1200"/>
              <a:buFont typeface="Roboto"/>
              <a:buNone/>
              <a:defRPr sz="1200">
                <a:latin typeface="Roboto"/>
                <a:ea typeface="Roboto"/>
                <a:cs typeface="Roboto"/>
                <a:sym typeface="Roboto"/>
              </a:defRPr>
            </a:lvl8pPr>
            <a:lvl9pPr indent="-228600" lvl="8" marL="4114800" rtl="0">
              <a:spcBef>
                <a:spcPts val="1400"/>
              </a:spcBef>
              <a:spcAft>
                <a:spcPts val="0"/>
              </a:spcAft>
              <a:buSzPts val="1200"/>
              <a:buFont typeface="Roboto"/>
              <a:buNone/>
              <a:defRPr sz="1200">
                <a:latin typeface="Roboto"/>
                <a:ea typeface="Roboto"/>
                <a:cs typeface="Roboto"/>
                <a:sym typeface="Roboto"/>
              </a:defRPr>
            </a:lvl9pPr>
          </a:lstStyle>
          <a:p/>
        </p:txBody>
      </p:sp>
      <p:sp>
        <p:nvSpPr>
          <p:cNvPr id="294" name="Google Shape;294;p37"/>
          <p:cNvSpPr txBox="1"/>
          <p:nvPr>
            <p:ph idx="2" type="body"/>
          </p:nvPr>
        </p:nvSpPr>
        <p:spPr>
          <a:xfrm>
            <a:off x="189175" y="2441125"/>
            <a:ext cx="3315000" cy="855900"/>
          </a:xfrm>
          <a:prstGeom prst="rect">
            <a:avLst/>
          </a:prstGeom>
        </p:spPr>
        <p:txBody>
          <a:bodyPr anchorCtr="0" anchor="t" bIns="91425" lIns="91425" spcFirstLastPara="1" rIns="91425" wrap="square" tIns="91425">
            <a:noAutofit/>
          </a:bodyPr>
          <a:lstStyle>
            <a:lvl1pPr indent="-228600" lvl="0" marL="457200" rtl="0">
              <a:spcBef>
                <a:spcPts val="1400"/>
              </a:spcBef>
              <a:spcAft>
                <a:spcPts val="0"/>
              </a:spcAft>
              <a:buSzPts val="1200"/>
              <a:buFont typeface="Roboto"/>
              <a:buNone/>
              <a:defRPr sz="1200">
                <a:latin typeface="Roboto"/>
                <a:ea typeface="Roboto"/>
                <a:cs typeface="Roboto"/>
                <a:sym typeface="Roboto"/>
              </a:defRPr>
            </a:lvl1pPr>
            <a:lvl2pPr indent="-228600" lvl="1" marL="914400" rtl="0">
              <a:spcBef>
                <a:spcPts val="1400"/>
              </a:spcBef>
              <a:spcAft>
                <a:spcPts val="0"/>
              </a:spcAft>
              <a:buSzPts val="1200"/>
              <a:buFont typeface="Roboto"/>
              <a:buNone/>
              <a:defRPr sz="1200">
                <a:latin typeface="Roboto"/>
                <a:ea typeface="Roboto"/>
                <a:cs typeface="Roboto"/>
                <a:sym typeface="Roboto"/>
              </a:defRPr>
            </a:lvl2pPr>
            <a:lvl3pPr indent="-228600" lvl="2" marL="1371600" rtl="0">
              <a:spcBef>
                <a:spcPts val="1400"/>
              </a:spcBef>
              <a:spcAft>
                <a:spcPts val="0"/>
              </a:spcAft>
              <a:buSzPts val="1200"/>
              <a:buFont typeface="Roboto"/>
              <a:buNone/>
              <a:defRPr sz="1200">
                <a:latin typeface="Roboto"/>
                <a:ea typeface="Roboto"/>
                <a:cs typeface="Roboto"/>
                <a:sym typeface="Roboto"/>
              </a:defRPr>
            </a:lvl3pPr>
            <a:lvl4pPr indent="-228600" lvl="3" marL="1828800" rtl="0">
              <a:spcBef>
                <a:spcPts val="1400"/>
              </a:spcBef>
              <a:spcAft>
                <a:spcPts val="0"/>
              </a:spcAft>
              <a:buSzPts val="1200"/>
              <a:buFont typeface="Roboto"/>
              <a:buNone/>
              <a:defRPr sz="1200">
                <a:latin typeface="Roboto"/>
                <a:ea typeface="Roboto"/>
                <a:cs typeface="Roboto"/>
                <a:sym typeface="Roboto"/>
              </a:defRPr>
            </a:lvl4pPr>
            <a:lvl5pPr indent="-228600" lvl="4" marL="2286000" rtl="0">
              <a:spcBef>
                <a:spcPts val="1400"/>
              </a:spcBef>
              <a:spcAft>
                <a:spcPts val="0"/>
              </a:spcAft>
              <a:buSzPts val="1200"/>
              <a:buFont typeface="Roboto"/>
              <a:buNone/>
              <a:defRPr sz="1200">
                <a:latin typeface="Roboto"/>
                <a:ea typeface="Roboto"/>
                <a:cs typeface="Roboto"/>
                <a:sym typeface="Roboto"/>
              </a:defRPr>
            </a:lvl5pPr>
            <a:lvl6pPr indent="-228600" lvl="5" marL="2743200" rtl="0">
              <a:spcBef>
                <a:spcPts val="1400"/>
              </a:spcBef>
              <a:spcAft>
                <a:spcPts val="0"/>
              </a:spcAft>
              <a:buSzPts val="1200"/>
              <a:buFont typeface="Roboto"/>
              <a:buNone/>
              <a:defRPr sz="1200">
                <a:latin typeface="Roboto"/>
                <a:ea typeface="Roboto"/>
                <a:cs typeface="Roboto"/>
                <a:sym typeface="Roboto"/>
              </a:defRPr>
            </a:lvl6pPr>
            <a:lvl7pPr indent="-228600" lvl="6" marL="3200400" rtl="0">
              <a:spcBef>
                <a:spcPts val="1400"/>
              </a:spcBef>
              <a:spcAft>
                <a:spcPts val="0"/>
              </a:spcAft>
              <a:buSzPts val="1200"/>
              <a:buFont typeface="Roboto"/>
              <a:buNone/>
              <a:defRPr sz="1200">
                <a:latin typeface="Roboto"/>
                <a:ea typeface="Roboto"/>
                <a:cs typeface="Roboto"/>
                <a:sym typeface="Roboto"/>
              </a:defRPr>
            </a:lvl7pPr>
            <a:lvl8pPr indent="-228600" lvl="7" marL="3657600" rtl="0">
              <a:spcBef>
                <a:spcPts val="1400"/>
              </a:spcBef>
              <a:spcAft>
                <a:spcPts val="0"/>
              </a:spcAft>
              <a:buSzPts val="1200"/>
              <a:buFont typeface="Roboto"/>
              <a:buNone/>
              <a:defRPr sz="1200">
                <a:latin typeface="Roboto"/>
                <a:ea typeface="Roboto"/>
                <a:cs typeface="Roboto"/>
                <a:sym typeface="Roboto"/>
              </a:defRPr>
            </a:lvl8pPr>
            <a:lvl9pPr indent="-228600" lvl="8" marL="4114800" rtl="0">
              <a:spcBef>
                <a:spcPts val="1400"/>
              </a:spcBef>
              <a:spcAft>
                <a:spcPts val="0"/>
              </a:spcAft>
              <a:buSzPts val="1200"/>
              <a:buFont typeface="Roboto"/>
              <a:buNone/>
              <a:defRPr sz="1200">
                <a:latin typeface="Roboto"/>
                <a:ea typeface="Roboto"/>
                <a:cs typeface="Roboto"/>
                <a:sym typeface="Roboto"/>
              </a:defRPr>
            </a:lvl9pPr>
          </a:lstStyle>
          <a:p/>
        </p:txBody>
      </p:sp>
      <p:sp>
        <p:nvSpPr>
          <p:cNvPr id="295" name="Google Shape;295;p37"/>
          <p:cNvSpPr txBox="1"/>
          <p:nvPr>
            <p:ph idx="3" type="body"/>
          </p:nvPr>
        </p:nvSpPr>
        <p:spPr>
          <a:xfrm>
            <a:off x="198175" y="3450025"/>
            <a:ext cx="3315000" cy="855900"/>
          </a:xfrm>
          <a:prstGeom prst="rect">
            <a:avLst/>
          </a:prstGeom>
        </p:spPr>
        <p:txBody>
          <a:bodyPr anchorCtr="0" anchor="t" bIns="91425" lIns="91425" spcFirstLastPara="1" rIns="91425" wrap="square" tIns="91425">
            <a:noAutofit/>
          </a:bodyPr>
          <a:lstStyle>
            <a:lvl1pPr indent="-228600" lvl="0" marL="457200" rtl="0">
              <a:spcBef>
                <a:spcPts val="1400"/>
              </a:spcBef>
              <a:spcAft>
                <a:spcPts val="0"/>
              </a:spcAft>
              <a:buSzPts val="1200"/>
              <a:buFont typeface="Roboto"/>
              <a:buNone/>
              <a:defRPr sz="1200">
                <a:latin typeface="Roboto"/>
                <a:ea typeface="Roboto"/>
                <a:cs typeface="Roboto"/>
                <a:sym typeface="Roboto"/>
              </a:defRPr>
            </a:lvl1pPr>
            <a:lvl2pPr indent="-228600" lvl="1" marL="914400" rtl="0">
              <a:spcBef>
                <a:spcPts val="1400"/>
              </a:spcBef>
              <a:spcAft>
                <a:spcPts val="0"/>
              </a:spcAft>
              <a:buSzPts val="1200"/>
              <a:buFont typeface="Roboto"/>
              <a:buNone/>
              <a:defRPr sz="1200">
                <a:latin typeface="Roboto"/>
                <a:ea typeface="Roboto"/>
                <a:cs typeface="Roboto"/>
                <a:sym typeface="Roboto"/>
              </a:defRPr>
            </a:lvl2pPr>
            <a:lvl3pPr indent="-228600" lvl="2" marL="1371600" rtl="0">
              <a:spcBef>
                <a:spcPts val="1400"/>
              </a:spcBef>
              <a:spcAft>
                <a:spcPts val="0"/>
              </a:spcAft>
              <a:buSzPts val="1200"/>
              <a:buFont typeface="Roboto"/>
              <a:buNone/>
              <a:defRPr sz="1200">
                <a:latin typeface="Roboto"/>
                <a:ea typeface="Roboto"/>
                <a:cs typeface="Roboto"/>
                <a:sym typeface="Roboto"/>
              </a:defRPr>
            </a:lvl3pPr>
            <a:lvl4pPr indent="-228600" lvl="3" marL="1828800" rtl="0">
              <a:spcBef>
                <a:spcPts val="1400"/>
              </a:spcBef>
              <a:spcAft>
                <a:spcPts val="0"/>
              </a:spcAft>
              <a:buSzPts val="1200"/>
              <a:buFont typeface="Roboto"/>
              <a:buNone/>
              <a:defRPr sz="1200">
                <a:latin typeface="Roboto"/>
                <a:ea typeface="Roboto"/>
                <a:cs typeface="Roboto"/>
                <a:sym typeface="Roboto"/>
              </a:defRPr>
            </a:lvl4pPr>
            <a:lvl5pPr indent="-228600" lvl="4" marL="2286000" rtl="0">
              <a:spcBef>
                <a:spcPts val="1400"/>
              </a:spcBef>
              <a:spcAft>
                <a:spcPts val="0"/>
              </a:spcAft>
              <a:buSzPts val="1200"/>
              <a:buFont typeface="Roboto"/>
              <a:buNone/>
              <a:defRPr sz="1200">
                <a:latin typeface="Roboto"/>
                <a:ea typeface="Roboto"/>
                <a:cs typeface="Roboto"/>
                <a:sym typeface="Roboto"/>
              </a:defRPr>
            </a:lvl5pPr>
            <a:lvl6pPr indent="-228600" lvl="5" marL="2743200" rtl="0">
              <a:spcBef>
                <a:spcPts val="1400"/>
              </a:spcBef>
              <a:spcAft>
                <a:spcPts val="0"/>
              </a:spcAft>
              <a:buSzPts val="1200"/>
              <a:buFont typeface="Roboto"/>
              <a:buNone/>
              <a:defRPr sz="1200">
                <a:latin typeface="Roboto"/>
                <a:ea typeface="Roboto"/>
                <a:cs typeface="Roboto"/>
                <a:sym typeface="Roboto"/>
              </a:defRPr>
            </a:lvl6pPr>
            <a:lvl7pPr indent="-228600" lvl="6" marL="3200400" rtl="0">
              <a:spcBef>
                <a:spcPts val="1400"/>
              </a:spcBef>
              <a:spcAft>
                <a:spcPts val="0"/>
              </a:spcAft>
              <a:buSzPts val="1200"/>
              <a:buFont typeface="Roboto"/>
              <a:buNone/>
              <a:defRPr sz="1200">
                <a:latin typeface="Roboto"/>
                <a:ea typeface="Roboto"/>
                <a:cs typeface="Roboto"/>
                <a:sym typeface="Roboto"/>
              </a:defRPr>
            </a:lvl7pPr>
            <a:lvl8pPr indent="-228600" lvl="7" marL="3657600" rtl="0">
              <a:spcBef>
                <a:spcPts val="1400"/>
              </a:spcBef>
              <a:spcAft>
                <a:spcPts val="0"/>
              </a:spcAft>
              <a:buSzPts val="1200"/>
              <a:buFont typeface="Roboto"/>
              <a:buNone/>
              <a:defRPr sz="1200">
                <a:latin typeface="Roboto"/>
                <a:ea typeface="Roboto"/>
                <a:cs typeface="Roboto"/>
                <a:sym typeface="Roboto"/>
              </a:defRPr>
            </a:lvl8pPr>
            <a:lvl9pPr indent="-228600" lvl="8" marL="4114800" rtl="0">
              <a:spcBef>
                <a:spcPts val="1400"/>
              </a:spcBef>
              <a:spcAft>
                <a:spcPts val="0"/>
              </a:spcAft>
              <a:buSzPts val="1200"/>
              <a:buFont typeface="Roboto"/>
              <a:buNone/>
              <a:defRPr sz="1200">
                <a:latin typeface="Roboto"/>
                <a:ea typeface="Roboto"/>
                <a:cs typeface="Roboto"/>
                <a:sym typeface="Roboto"/>
              </a:defRPr>
            </a:lvl9pPr>
          </a:lstStyle>
          <a:p/>
        </p:txBody>
      </p:sp>
      <p:sp>
        <p:nvSpPr>
          <p:cNvPr id="296" name="Google Shape;296;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297" name="Google Shape;297;p37"/>
          <p:cNvPicPr preferRelativeResize="0"/>
          <p:nvPr/>
        </p:nvPicPr>
        <p:blipFill>
          <a:blip r:embed="rId2">
            <a:alphaModFix/>
          </a:blip>
          <a:stretch>
            <a:fillRect/>
          </a:stretch>
        </p:blipFill>
        <p:spPr>
          <a:xfrm>
            <a:off x="93538" y="4816003"/>
            <a:ext cx="1124625" cy="323850"/>
          </a:xfrm>
          <a:prstGeom prst="rect">
            <a:avLst/>
          </a:prstGeom>
          <a:noFill/>
          <a:ln>
            <a:noFill/>
          </a:ln>
        </p:spPr>
      </p:pic>
      <p:sp>
        <p:nvSpPr>
          <p:cNvPr id="298" name="Google Shape;298;p37"/>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sp>
        <p:nvSpPr>
          <p:cNvPr id="299" name="Google Shape;299;p37"/>
          <p:cNvSpPr txBox="1"/>
          <p:nvPr>
            <p:ph idx="12" type="sldNum"/>
          </p:nvPr>
        </p:nvSpPr>
        <p:spPr>
          <a:xfrm>
            <a:off x="8513250" y="4819916"/>
            <a:ext cx="548700" cy="303600"/>
          </a:xfrm>
          <a:prstGeom prst="rect">
            <a:avLst/>
          </a:prstGeom>
        </p:spPr>
        <p:txBody>
          <a:bodyPr anchorCtr="0" anchor="ctr" bIns="91400" lIns="91400" spcFirstLastPara="1" rIns="91400" wrap="square" tIns="91400">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Blue 1">
  <p:cSld name="CUSTOM_5">
    <p:spTree>
      <p:nvGrpSpPr>
        <p:cNvPr id="300" name="Shape 300"/>
        <p:cNvGrpSpPr/>
        <p:nvPr/>
      </p:nvGrpSpPr>
      <p:grpSpPr>
        <a:xfrm>
          <a:off x="0" y="0"/>
          <a:ext cx="0" cy="0"/>
          <a:chOff x="0" y="0"/>
          <a:chExt cx="0" cy="0"/>
        </a:xfrm>
      </p:grpSpPr>
      <p:sp>
        <p:nvSpPr>
          <p:cNvPr id="301" name="Google Shape;301;p38"/>
          <p:cNvSpPr/>
          <p:nvPr/>
        </p:nvSpPr>
        <p:spPr>
          <a:xfrm>
            <a:off x="4411675" y="0"/>
            <a:ext cx="47322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2" name="Google Shape;302;p38"/>
          <p:cNvSpPr txBox="1"/>
          <p:nvPr>
            <p:ph type="title"/>
          </p:nvPr>
        </p:nvSpPr>
        <p:spPr>
          <a:xfrm>
            <a:off x="167100" y="522375"/>
            <a:ext cx="38928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Font typeface="Roboto"/>
              <a:buNone/>
              <a:defRPr>
                <a:latin typeface="Roboto"/>
                <a:ea typeface="Roboto"/>
                <a:cs typeface="Roboto"/>
                <a:sym typeface="Roboto"/>
              </a:defRPr>
            </a:lvl2pPr>
            <a:lvl3pPr lvl="2" rtl="0">
              <a:spcBef>
                <a:spcPts val="0"/>
              </a:spcBef>
              <a:spcAft>
                <a:spcPts val="0"/>
              </a:spcAft>
              <a:buSzPts val="1400"/>
              <a:buFont typeface="Roboto"/>
              <a:buNone/>
              <a:defRPr>
                <a:latin typeface="Roboto"/>
                <a:ea typeface="Roboto"/>
                <a:cs typeface="Roboto"/>
                <a:sym typeface="Roboto"/>
              </a:defRPr>
            </a:lvl3pPr>
            <a:lvl4pPr lvl="3" rtl="0">
              <a:spcBef>
                <a:spcPts val="0"/>
              </a:spcBef>
              <a:spcAft>
                <a:spcPts val="0"/>
              </a:spcAft>
              <a:buSzPts val="1400"/>
              <a:buFont typeface="Roboto"/>
              <a:buNone/>
              <a:defRPr>
                <a:latin typeface="Roboto"/>
                <a:ea typeface="Roboto"/>
                <a:cs typeface="Roboto"/>
                <a:sym typeface="Roboto"/>
              </a:defRPr>
            </a:lvl4pPr>
            <a:lvl5pPr lvl="4" rtl="0">
              <a:spcBef>
                <a:spcPts val="0"/>
              </a:spcBef>
              <a:spcAft>
                <a:spcPts val="0"/>
              </a:spcAft>
              <a:buSzPts val="1400"/>
              <a:buFont typeface="Roboto"/>
              <a:buNone/>
              <a:defRPr>
                <a:latin typeface="Roboto"/>
                <a:ea typeface="Roboto"/>
                <a:cs typeface="Roboto"/>
                <a:sym typeface="Roboto"/>
              </a:defRPr>
            </a:lvl5pPr>
            <a:lvl6pPr lvl="5" rtl="0">
              <a:spcBef>
                <a:spcPts val="0"/>
              </a:spcBef>
              <a:spcAft>
                <a:spcPts val="0"/>
              </a:spcAft>
              <a:buSzPts val="1400"/>
              <a:buFont typeface="Roboto"/>
              <a:buNone/>
              <a:defRPr>
                <a:latin typeface="Roboto"/>
                <a:ea typeface="Roboto"/>
                <a:cs typeface="Roboto"/>
                <a:sym typeface="Roboto"/>
              </a:defRPr>
            </a:lvl6pPr>
            <a:lvl7pPr lvl="6" rtl="0">
              <a:spcBef>
                <a:spcPts val="0"/>
              </a:spcBef>
              <a:spcAft>
                <a:spcPts val="0"/>
              </a:spcAft>
              <a:buSzPts val="1400"/>
              <a:buFont typeface="Roboto"/>
              <a:buNone/>
              <a:defRPr>
                <a:latin typeface="Roboto"/>
                <a:ea typeface="Roboto"/>
                <a:cs typeface="Roboto"/>
                <a:sym typeface="Roboto"/>
              </a:defRPr>
            </a:lvl7pPr>
            <a:lvl8pPr lvl="7" rtl="0">
              <a:spcBef>
                <a:spcPts val="0"/>
              </a:spcBef>
              <a:spcAft>
                <a:spcPts val="0"/>
              </a:spcAft>
              <a:buSzPts val="1400"/>
              <a:buFont typeface="Roboto"/>
              <a:buNone/>
              <a:defRPr>
                <a:latin typeface="Roboto"/>
                <a:ea typeface="Roboto"/>
                <a:cs typeface="Roboto"/>
                <a:sym typeface="Roboto"/>
              </a:defRPr>
            </a:lvl8pPr>
            <a:lvl9pPr lvl="8" rtl="0">
              <a:spcBef>
                <a:spcPts val="0"/>
              </a:spcBef>
              <a:spcAft>
                <a:spcPts val="0"/>
              </a:spcAft>
              <a:buSzPts val="1400"/>
              <a:buFont typeface="Roboto"/>
              <a:buNone/>
              <a:defRPr>
                <a:latin typeface="Roboto"/>
                <a:ea typeface="Roboto"/>
                <a:cs typeface="Roboto"/>
                <a:sym typeface="Roboto"/>
              </a:defRPr>
            </a:lvl9pPr>
          </a:lstStyle>
          <a:p/>
        </p:txBody>
      </p:sp>
      <p:sp>
        <p:nvSpPr>
          <p:cNvPr id="303" name="Google Shape;303;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304" name="Google Shape;304;p38"/>
          <p:cNvPicPr preferRelativeResize="0"/>
          <p:nvPr/>
        </p:nvPicPr>
        <p:blipFill>
          <a:blip r:embed="rId2">
            <a:alphaModFix/>
          </a:blip>
          <a:stretch>
            <a:fillRect/>
          </a:stretch>
        </p:blipFill>
        <p:spPr>
          <a:xfrm>
            <a:off x="93538" y="4816003"/>
            <a:ext cx="1124625" cy="323850"/>
          </a:xfrm>
          <a:prstGeom prst="rect">
            <a:avLst/>
          </a:prstGeom>
          <a:noFill/>
          <a:ln>
            <a:noFill/>
          </a:ln>
        </p:spPr>
      </p:pic>
      <p:sp>
        <p:nvSpPr>
          <p:cNvPr id="305" name="Google Shape;305;p38"/>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sp>
        <p:nvSpPr>
          <p:cNvPr id="306" name="Google Shape;306;p38"/>
          <p:cNvSpPr txBox="1"/>
          <p:nvPr>
            <p:ph idx="12" type="sldNum"/>
          </p:nvPr>
        </p:nvSpPr>
        <p:spPr>
          <a:xfrm>
            <a:off x="8513250" y="4819916"/>
            <a:ext cx="548700" cy="303600"/>
          </a:xfrm>
          <a:prstGeom prst="rect">
            <a:avLst/>
          </a:prstGeom>
        </p:spPr>
        <p:txBody>
          <a:bodyPr anchorCtr="0" anchor="ctr" bIns="91400" lIns="91400" spcFirstLastPara="1" rIns="91400" wrap="square" tIns="91400">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lear Footer 1">
  <p:cSld name="TITLE_2_3_1_1">
    <p:bg>
      <p:bgPr>
        <a:noFill/>
      </p:bgPr>
    </p:bg>
    <p:spTree>
      <p:nvGrpSpPr>
        <p:cNvPr id="307" name="Shape 307"/>
        <p:cNvGrpSpPr/>
        <p:nvPr/>
      </p:nvGrpSpPr>
      <p:grpSpPr>
        <a:xfrm>
          <a:off x="0" y="0"/>
          <a:ext cx="0" cy="0"/>
          <a:chOff x="0" y="0"/>
          <a:chExt cx="0" cy="0"/>
        </a:xfrm>
      </p:grpSpPr>
      <p:sp>
        <p:nvSpPr>
          <p:cNvPr id="308" name="Google Shape;308;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
        <p:nvSpPr>
          <p:cNvPr id="309" name="Google Shape;309;p39"/>
          <p:cNvSpPr txBox="1"/>
          <p:nvPr/>
        </p:nvSpPr>
        <p:spPr>
          <a:xfrm>
            <a:off x="654950" y="4778633"/>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310" name="Google Shape;310;p39"/>
          <p:cNvPicPr preferRelativeResize="0"/>
          <p:nvPr/>
        </p:nvPicPr>
        <p:blipFill>
          <a:blip r:embed="rId2">
            <a:alphaModFix/>
          </a:blip>
          <a:stretch>
            <a:fillRect/>
          </a:stretch>
        </p:blipFill>
        <p:spPr>
          <a:xfrm>
            <a:off x="79188" y="4806092"/>
            <a:ext cx="1147275" cy="330525"/>
          </a:xfrm>
          <a:prstGeom prst="rect">
            <a:avLst/>
          </a:prstGeom>
          <a:noFill/>
          <a:ln>
            <a:noFill/>
          </a:ln>
        </p:spPr>
      </p:pic>
      <p:sp>
        <p:nvSpPr>
          <p:cNvPr id="311" name="Google Shape;311;p39"/>
          <p:cNvSpPr txBox="1"/>
          <p:nvPr>
            <p:ph idx="12" type="sldNum"/>
          </p:nvPr>
        </p:nvSpPr>
        <p:spPr>
          <a:xfrm>
            <a:off x="8513250" y="4819916"/>
            <a:ext cx="548700" cy="303600"/>
          </a:xfrm>
          <a:prstGeom prst="rect">
            <a:avLst/>
          </a:prstGeom>
        </p:spPr>
        <p:txBody>
          <a:bodyPr anchorCtr="0" anchor="ctr" bIns="91400" lIns="91400" spcFirstLastPara="1" rIns="91400" wrap="square" tIns="91400">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Green 1">
  <p:cSld name="CUSTOM_2">
    <p:bg>
      <p:bgPr>
        <a:solidFill>
          <a:srgbClr val="34A853"/>
        </a:solidFill>
      </p:bgPr>
    </p:bg>
    <p:spTree>
      <p:nvGrpSpPr>
        <p:cNvPr id="312" name="Shape 312"/>
        <p:cNvGrpSpPr/>
        <p:nvPr/>
      </p:nvGrpSpPr>
      <p:grpSpPr>
        <a:xfrm>
          <a:off x="0" y="0"/>
          <a:ext cx="0" cy="0"/>
          <a:chOff x="0" y="0"/>
          <a:chExt cx="0" cy="0"/>
        </a:xfrm>
      </p:grpSpPr>
      <p:sp>
        <p:nvSpPr>
          <p:cNvPr id="313" name="Google Shape;313;p40"/>
          <p:cNvSpPr/>
          <p:nvPr/>
        </p:nvSpPr>
        <p:spPr>
          <a:xfrm flipH="1">
            <a:off x="3450350" y="767950"/>
            <a:ext cx="5693700" cy="4375500"/>
          </a:xfrm>
          <a:prstGeom prst="rtTriangle">
            <a:avLst/>
          </a:prstGeom>
          <a:solidFill>
            <a:srgbClr val="57BB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0"/>
          <p:cNvSpPr/>
          <p:nvPr/>
        </p:nvSpPr>
        <p:spPr>
          <a:xfrm rot="10800000">
            <a:off x="3263750" y="0"/>
            <a:ext cx="5880300" cy="2994900"/>
          </a:xfrm>
          <a:prstGeom prst="rtTriangle">
            <a:avLst/>
          </a:prstGeom>
          <a:solidFill>
            <a:srgbClr val="349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0"/>
          <p:cNvSpPr txBox="1"/>
          <p:nvPr>
            <p:ph type="title"/>
          </p:nvPr>
        </p:nvSpPr>
        <p:spPr>
          <a:xfrm>
            <a:off x="176225" y="742275"/>
            <a:ext cx="8222100" cy="10128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6" name="Google Shape;316;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317" name="Google Shape;317;p40"/>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318" name="Google Shape;318;p40"/>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319" name="Google Shape;319;p40"/>
          <p:cNvSpPr txBox="1"/>
          <p:nvPr>
            <p:ph idx="12" type="sldNum"/>
          </p:nvPr>
        </p:nvSpPr>
        <p:spPr>
          <a:xfrm>
            <a:off x="8513250" y="4819916"/>
            <a:ext cx="548700" cy="303600"/>
          </a:xfrm>
          <a:prstGeom prst="rect">
            <a:avLst/>
          </a:prstGeom>
        </p:spPr>
        <p:txBody>
          <a:bodyPr anchorCtr="0" anchor="ctr" bIns="91400" lIns="91400" spcFirstLastPara="1" rIns="91400" wrap="square" tIns="91400">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Blue" showMasterSp="0">
  <p:cSld name="Section Header Blue">
    <p:bg>
      <p:bgPr>
        <a:solidFill>
          <a:schemeClr val="accent3"/>
        </a:solidFill>
      </p:bgPr>
    </p:bg>
    <p:spTree>
      <p:nvGrpSpPr>
        <p:cNvPr id="38" name="Shape 38"/>
        <p:cNvGrpSpPr/>
        <p:nvPr/>
      </p:nvGrpSpPr>
      <p:grpSpPr>
        <a:xfrm>
          <a:off x="0" y="0"/>
          <a:ext cx="0" cy="0"/>
          <a:chOff x="0" y="0"/>
          <a:chExt cx="0" cy="0"/>
        </a:xfrm>
      </p:grpSpPr>
      <p:sp>
        <p:nvSpPr>
          <p:cNvPr id="39" name="Google Shape;39;p5"/>
          <p:cNvSpPr/>
          <p:nvPr/>
        </p:nvSpPr>
        <p:spPr>
          <a:xfrm flipH="1">
            <a:off x="3450349" y="767949"/>
            <a:ext cx="5693700" cy="4375500"/>
          </a:xfrm>
          <a:custGeom>
            <a:rect b="b" l="l" r="r" t="t"/>
            <a:pathLst>
              <a:path extrusionOk="0" h="120000" w="120000">
                <a:moveTo>
                  <a:pt x="0" y="120000"/>
                </a:moveTo>
                <a:lnTo>
                  <a:pt x="120000" y="120000"/>
                </a:lnTo>
                <a:lnTo>
                  <a:pt x="0" y="0"/>
                </a:lnTo>
                <a:close/>
              </a:path>
            </a:pathLst>
          </a:custGeom>
          <a:solidFill>
            <a:srgbClr val="7BAAF7"/>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Proprietary + Confidential</a:t>
            </a:r>
            <a:endParaRPr/>
          </a:p>
        </p:txBody>
      </p:sp>
      <p:sp>
        <p:nvSpPr>
          <p:cNvPr id="41" name="Google Shape;41;p5"/>
          <p:cNvSpPr/>
          <p:nvPr/>
        </p:nvSpPr>
        <p:spPr>
          <a:xfrm rot="10800000">
            <a:off x="3263749" y="1"/>
            <a:ext cx="5880300" cy="2994900"/>
          </a:xfrm>
          <a:custGeom>
            <a:rect b="b" l="l" r="r" t="t"/>
            <a:pathLst>
              <a:path extrusionOk="0" h="120000" w="120000">
                <a:moveTo>
                  <a:pt x="0" y="120000"/>
                </a:moveTo>
                <a:lnTo>
                  <a:pt x="120000" y="120000"/>
                </a:lnTo>
                <a:lnTo>
                  <a:pt x="0" y="0"/>
                </a:lnTo>
                <a:close/>
              </a:path>
            </a:pathLst>
          </a:custGeom>
          <a:solidFill>
            <a:srgbClr val="3367D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
          <p:cNvSpPr txBox="1"/>
          <p:nvPr>
            <p:ph type="title"/>
          </p:nvPr>
        </p:nvSpPr>
        <p:spPr>
          <a:xfrm>
            <a:off x="176224" y="742274"/>
            <a:ext cx="8222100" cy="10128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rgbClr val="FFFFFF"/>
              </a:buClr>
              <a:buSzPts val="1400"/>
              <a:buFont typeface="Roboto"/>
              <a:buNone/>
              <a:defRPr b="0" i="0" sz="3600" u="none" cap="none" strike="noStrike">
                <a:solidFill>
                  <a:srgbClr val="FFFFFF"/>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43" name="Google Shape;43;p5"/>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Proprietary + Confidential</a:t>
            </a:r>
            <a:endParaRPr/>
          </a:p>
        </p:txBody>
      </p:sp>
      <p:sp>
        <p:nvSpPr>
          <p:cNvPr id="44" name="Google Shape;44;p5"/>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pic>
        <p:nvPicPr>
          <p:cNvPr descr="Shape 218" id="45" name="Google Shape;45;p5"/>
          <p:cNvPicPr preferRelativeResize="0"/>
          <p:nvPr/>
        </p:nvPicPr>
        <p:blipFill rotWithShape="1">
          <a:blip r:embed="rId2">
            <a:alphaModFix/>
          </a:blip>
          <a:srcRect b="0" l="0" r="0" t="0"/>
          <a:stretch/>
        </p:blipFill>
        <p:spPr>
          <a:xfrm>
            <a:off x="88712" y="4815616"/>
            <a:ext cx="1147200" cy="330600"/>
          </a:xfrm>
          <a:prstGeom prst="rect">
            <a:avLst/>
          </a:prstGeom>
          <a:noFill/>
          <a:ln>
            <a:noFill/>
          </a:ln>
        </p:spPr>
      </p:pic>
      <p:sp>
        <p:nvSpPr>
          <p:cNvPr id="46" name="Google Shape;46;p5"/>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Green Footer 1">
  <p:cSld name="TITLE_2_3">
    <p:spTree>
      <p:nvGrpSpPr>
        <p:cNvPr id="320" name="Shape 320"/>
        <p:cNvGrpSpPr/>
        <p:nvPr/>
      </p:nvGrpSpPr>
      <p:grpSpPr>
        <a:xfrm>
          <a:off x="0" y="0"/>
          <a:ext cx="0" cy="0"/>
          <a:chOff x="0" y="0"/>
          <a:chExt cx="0" cy="0"/>
        </a:xfrm>
      </p:grpSpPr>
      <p:sp>
        <p:nvSpPr>
          <p:cNvPr id="321" name="Google Shape;321;p41"/>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2" name="Google Shape;322;p41"/>
          <p:cNvSpPr/>
          <p:nvPr/>
        </p:nvSpPr>
        <p:spPr>
          <a:xfrm flipH="1">
            <a:off x="71770" y="4617750"/>
            <a:ext cx="9097930" cy="548378"/>
          </a:xfrm>
          <a:custGeom>
            <a:rect b="b" l="l" r="r" t="t"/>
            <a:pathLst>
              <a:path extrusionOk="0" h="19840" w="367556">
                <a:moveTo>
                  <a:pt x="0" y="19840"/>
                </a:moveTo>
                <a:lnTo>
                  <a:pt x="515" y="0"/>
                </a:lnTo>
                <a:lnTo>
                  <a:pt x="367556" y="11270"/>
                </a:lnTo>
                <a:lnTo>
                  <a:pt x="367044" y="18698"/>
                </a:lnTo>
                <a:close/>
              </a:path>
            </a:pathLst>
          </a:custGeom>
          <a:solidFill>
            <a:srgbClr val="349351"/>
          </a:solidFill>
          <a:ln>
            <a:noFill/>
          </a:ln>
        </p:spPr>
      </p:sp>
      <p:sp>
        <p:nvSpPr>
          <p:cNvPr id="323" name="Google Shape;323;p41"/>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34A853"/>
          </a:solidFill>
          <a:ln>
            <a:noFill/>
          </a:ln>
        </p:spPr>
      </p:sp>
      <p:sp>
        <p:nvSpPr>
          <p:cNvPr id="324" name="Google Shape;324;p4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
        <p:nvSpPr>
          <p:cNvPr id="325" name="Google Shape;325;p41"/>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326" name="Google Shape;326;p41"/>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327" name="Google Shape;327;p41"/>
          <p:cNvSpPr txBox="1"/>
          <p:nvPr>
            <p:ph idx="12" type="sldNum"/>
          </p:nvPr>
        </p:nvSpPr>
        <p:spPr>
          <a:xfrm>
            <a:off x="8513250" y="4819916"/>
            <a:ext cx="548700" cy="303600"/>
          </a:xfrm>
          <a:prstGeom prst="rect">
            <a:avLst/>
          </a:prstGeom>
        </p:spPr>
        <p:txBody>
          <a:bodyPr anchorCtr="0" anchor="ctr" bIns="91400" lIns="91400" spcFirstLastPara="1" rIns="91400" wrap="square" tIns="91400">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ed 1">
  <p:cSld name="SECTION_HEADER_1_3">
    <p:bg>
      <p:bgPr>
        <a:solidFill>
          <a:srgbClr val="EA4335"/>
        </a:solidFill>
      </p:bgPr>
    </p:bg>
    <p:spTree>
      <p:nvGrpSpPr>
        <p:cNvPr id="328" name="Shape 328"/>
        <p:cNvGrpSpPr/>
        <p:nvPr/>
      </p:nvGrpSpPr>
      <p:grpSpPr>
        <a:xfrm>
          <a:off x="0" y="0"/>
          <a:ext cx="0" cy="0"/>
          <a:chOff x="0" y="0"/>
          <a:chExt cx="0" cy="0"/>
        </a:xfrm>
      </p:grpSpPr>
      <p:sp>
        <p:nvSpPr>
          <p:cNvPr id="329" name="Google Shape;329;p42"/>
          <p:cNvSpPr txBox="1"/>
          <p:nvPr>
            <p:ph idx="12" type="sldNum"/>
          </p:nvPr>
        </p:nvSpPr>
        <p:spPr>
          <a:xfrm>
            <a:off x="8472458" y="4663217"/>
            <a:ext cx="548700" cy="393600"/>
          </a:xfrm>
          <a:prstGeom prst="rect">
            <a:avLst/>
          </a:prstGeom>
        </p:spPr>
        <p:txBody>
          <a:bodyPr anchorCtr="0" anchor="ctr" bIns="91400" lIns="91400" spcFirstLastPara="1" rIns="91400" wrap="square" tIns="914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0" name="Google Shape;330;p42"/>
          <p:cNvSpPr txBox="1"/>
          <p:nvPr/>
        </p:nvSpPr>
        <p:spPr>
          <a:xfrm>
            <a:off x="7934700" y="46758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331" name="Google Shape;331;p42"/>
          <p:cNvSpPr/>
          <p:nvPr/>
        </p:nvSpPr>
        <p:spPr>
          <a:xfrm flipH="1">
            <a:off x="3450350" y="767950"/>
            <a:ext cx="5693700" cy="4375500"/>
          </a:xfrm>
          <a:prstGeom prst="rtTriangle">
            <a:avLst/>
          </a:prstGeom>
          <a:solidFill>
            <a:srgbClr val="FF5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2"/>
          <p:cNvSpPr/>
          <p:nvPr/>
        </p:nvSpPr>
        <p:spPr>
          <a:xfrm rot="10800000">
            <a:off x="3263750" y="0"/>
            <a:ext cx="5880300" cy="2994900"/>
          </a:xfrm>
          <a:prstGeom prst="rtTriangle">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2"/>
          <p:cNvSpPr txBox="1"/>
          <p:nvPr>
            <p:ph type="title"/>
          </p:nvPr>
        </p:nvSpPr>
        <p:spPr>
          <a:xfrm>
            <a:off x="176225" y="742275"/>
            <a:ext cx="8222100" cy="10128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4" name="Google Shape;334;p4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335" name="Google Shape;335;p42"/>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336" name="Google Shape;336;p42"/>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337" name="Google Shape;337;p42"/>
          <p:cNvSpPr txBox="1"/>
          <p:nvPr>
            <p:ph idx="2" type="sldNum"/>
          </p:nvPr>
        </p:nvSpPr>
        <p:spPr>
          <a:xfrm>
            <a:off x="8513250" y="4819916"/>
            <a:ext cx="548700" cy="303600"/>
          </a:xfrm>
          <a:prstGeom prst="rect">
            <a:avLst/>
          </a:prstGeom>
        </p:spPr>
        <p:txBody>
          <a:bodyPr anchorCtr="0" anchor="ctr" bIns="91400" lIns="91400" spcFirstLastPara="1" rIns="91400" wrap="square" tIns="91400">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Red Footer 1">
  <p:cSld name="TITLE_2_1_1">
    <p:spTree>
      <p:nvGrpSpPr>
        <p:cNvPr id="338" name="Shape 338"/>
        <p:cNvGrpSpPr/>
        <p:nvPr/>
      </p:nvGrpSpPr>
      <p:grpSpPr>
        <a:xfrm>
          <a:off x="0" y="0"/>
          <a:ext cx="0" cy="0"/>
          <a:chOff x="0" y="0"/>
          <a:chExt cx="0" cy="0"/>
        </a:xfrm>
      </p:grpSpPr>
      <p:sp>
        <p:nvSpPr>
          <p:cNvPr id="339" name="Google Shape;339;p43"/>
          <p:cNvSpPr/>
          <p:nvPr/>
        </p:nvSpPr>
        <p:spPr>
          <a:xfrm flipH="1">
            <a:off x="-19200" y="4617750"/>
            <a:ext cx="9188900" cy="548378"/>
          </a:xfrm>
          <a:custGeom>
            <a:rect b="b" l="l" r="r" t="t"/>
            <a:pathLst>
              <a:path extrusionOk="0" h="19840" w="367556">
                <a:moveTo>
                  <a:pt x="0" y="19840"/>
                </a:moveTo>
                <a:lnTo>
                  <a:pt x="515" y="0"/>
                </a:lnTo>
                <a:lnTo>
                  <a:pt x="367556" y="11270"/>
                </a:lnTo>
                <a:lnTo>
                  <a:pt x="367044" y="18698"/>
                </a:lnTo>
                <a:close/>
              </a:path>
            </a:pathLst>
          </a:custGeom>
          <a:solidFill>
            <a:srgbClr val="800000"/>
          </a:solidFill>
          <a:ln>
            <a:noFill/>
          </a:ln>
        </p:spPr>
      </p:sp>
      <p:sp>
        <p:nvSpPr>
          <p:cNvPr id="340" name="Google Shape;340;p43"/>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1" name="Google Shape;341;p43"/>
          <p:cNvSpPr/>
          <p:nvPr/>
        </p:nvSpPr>
        <p:spPr>
          <a:xfrm flipH="1">
            <a:off x="-21543" y="4686833"/>
            <a:ext cx="4769786" cy="473975"/>
          </a:xfrm>
          <a:custGeom>
            <a:rect b="b" l="l" r="r" t="t"/>
            <a:pathLst>
              <a:path extrusionOk="0" h="18959" w="366343">
                <a:moveTo>
                  <a:pt x="0" y="18521"/>
                </a:moveTo>
                <a:lnTo>
                  <a:pt x="366343" y="0"/>
                </a:lnTo>
                <a:lnTo>
                  <a:pt x="366052" y="18959"/>
                </a:lnTo>
                <a:close/>
              </a:path>
            </a:pathLst>
          </a:custGeom>
          <a:solidFill>
            <a:srgbClr val="EA4335"/>
          </a:solidFill>
          <a:ln>
            <a:noFill/>
          </a:ln>
        </p:spPr>
      </p:sp>
      <p:sp>
        <p:nvSpPr>
          <p:cNvPr id="342" name="Google Shape;342;p4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
        <p:nvSpPr>
          <p:cNvPr id="343" name="Google Shape;343;p43"/>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344" name="Google Shape;344;p43"/>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345" name="Google Shape;345;p43"/>
          <p:cNvSpPr txBox="1"/>
          <p:nvPr>
            <p:ph idx="12" type="sldNum"/>
          </p:nvPr>
        </p:nvSpPr>
        <p:spPr>
          <a:xfrm>
            <a:off x="8513250" y="4819916"/>
            <a:ext cx="548700" cy="303600"/>
          </a:xfrm>
          <a:prstGeom prst="rect">
            <a:avLst/>
          </a:prstGeom>
        </p:spPr>
        <p:txBody>
          <a:bodyPr anchorCtr="0" anchor="ctr" bIns="91400" lIns="91400" spcFirstLastPara="1" rIns="91400" wrap="square" tIns="91400">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Yellow 1">
  <p:cSld name="SECTION_HEADER_1_1_3">
    <p:bg>
      <p:bgPr>
        <a:solidFill>
          <a:srgbClr val="F4B400"/>
        </a:solidFill>
      </p:bgPr>
    </p:bg>
    <p:spTree>
      <p:nvGrpSpPr>
        <p:cNvPr id="346" name="Shape 346"/>
        <p:cNvGrpSpPr/>
        <p:nvPr/>
      </p:nvGrpSpPr>
      <p:grpSpPr>
        <a:xfrm>
          <a:off x="0" y="0"/>
          <a:ext cx="0" cy="0"/>
          <a:chOff x="0" y="0"/>
          <a:chExt cx="0" cy="0"/>
        </a:xfrm>
      </p:grpSpPr>
      <p:sp>
        <p:nvSpPr>
          <p:cNvPr id="347" name="Google Shape;347;p44"/>
          <p:cNvSpPr/>
          <p:nvPr/>
        </p:nvSpPr>
        <p:spPr>
          <a:xfrm flipH="1">
            <a:off x="3450350" y="767950"/>
            <a:ext cx="5693700" cy="4375500"/>
          </a:xfrm>
          <a:prstGeom prst="rtTriangle">
            <a:avLst/>
          </a:prstGeom>
          <a:solidFill>
            <a:srgbClr val="FFCC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4"/>
          <p:cNvSpPr/>
          <p:nvPr/>
        </p:nvSpPr>
        <p:spPr>
          <a:xfrm rot="10800000">
            <a:off x="3263750" y="0"/>
            <a:ext cx="5880300" cy="2994900"/>
          </a:xfrm>
          <a:prstGeom prst="rtTriangle">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4"/>
          <p:cNvSpPr txBox="1"/>
          <p:nvPr>
            <p:ph type="title"/>
          </p:nvPr>
        </p:nvSpPr>
        <p:spPr>
          <a:xfrm>
            <a:off x="176225" y="742275"/>
            <a:ext cx="8222100" cy="10128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 name="Google Shape;350;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351" name="Google Shape;351;p44"/>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352" name="Google Shape;352;p44"/>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353" name="Google Shape;353;p44"/>
          <p:cNvSpPr txBox="1"/>
          <p:nvPr>
            <p:ph idx="12" type="sldNum"/>
          </p:nvPr>
        </p:nvSpPr>
        <p:spPr>
          <a:xfrm>
            <a:off x="8513250" y="4819916"/>
            <a:ext cx="548700" cy="303600"/>
          </a:xfrm>
          <a:prstGeom prst="rect">
            <a:avLst/>
          </a:prstGeom>
        </p:spPr>
        <p:txBody>
          <a:bodyPr anchorCtr="0" anchor="ctr" bIns="91400" lIns="91400" spcFirstLastPara="1" rIns="91400" wrap="square" tIns="91400">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Gray 1">
  <p:cSld name="SECTION_HEADER_1_1_1_1_2">
    <p:bg>
      <p:bgPr>
        <a:solidFill>
          <a:srgbClr val="999999"/>
        </a:solidFill>
      </p:bgPr>
    </p:bg>
    <p:spTree>
      <p:nvGrpSpPr>
        <p:cNvPr id="354" name="Shape 354"/>
        <p:cNvGrpSpPr/>
        <p:nvPr/>
      </p:nvGrpSpPr>
      <p:grpSpPr>
        <a:xfrm>
          <a:off x="0" y="0"/>
          <a:ext cx="0" cy="0"/>
          <a:chOff x="0" y="0"/>
          <a:chExt cx="0" cy="0"/>
        </a:xfrm>
      </p:grpSpPr>
      <p:sp>
        <p:nvSpPr>
          <p:cNvPr id="355" name="Google Shape;355;p45"/>
          <p:cNvSpPr/>
          <p:nvPr/>
        </p:nvSpPr>
        <p:spPr>
          <a:xfrm flipH="1">
            <a:off x="3450350" y="767950"/>
            <a:ext cx="5693700" cy="43755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5"/>
          <p:cNvSpPr/>
          <p:nvPr/>
        </p:nvSpPr>
        <p:spPr>
          <a:xfrm rot="10800000">
            <a:off x="3263750" y="0"/>
            <a:ext cx="5880300" cy="2994900"/>
          </a:xfrm>
          <a:prstGeom prst="rtTriangl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5"/>
          <p:cNvSpPr txBox="1"/>
          <p:nvPr>
            <p:ph type="title"/>
          </p:nvPr>
        </p:nvSpPr>
        <p:spPr>
          <a:xfrm>
            <a:off x="176225" y="742275"/>
            <a:ext cx="8222100" cy="10128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8" name="Google Shape;35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359" name="Google Shape;359;p45"/>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666666"/>
                </a:solidFill>
                <a:latin typeface="Roboto Light"/>
                <a:ea typeface="Roboto Light"/>
                <a:cs typeface="Roboto Light"/>
                <a:sym typeface="Roboto Light"/>
              </a:rPr>
              <a:t>Training and Certification</a:t>
            </a:r>
            <a:endParaRPr sz="1200">
              <a:solidFill>
                <a:srgbClr val="666666"/>
              </a:solidFill>
              <a:latin typeface="Roboto Light"/>
              <a:ea typeface="Roboto Light"/>
              <a:cs typeface="Roboto Light"/>
              <a:sym typeface="Roboto Light"/>
            </a:endParaRPr>
          </a:p>
        </p:txBody>
      </p:sp>
      <p:pic>
        <p:nvPicPr>
          <p:cNvPr id="360" name="Google Shape;360;p45"/>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361" name="Google Shape;361;p45"/>
          <p:cNvSpPr txBox="1"/>
          <p:nvPr>
            <p:ph idx="12" type="sldNum"/>
          </p:nvPr>
        </p:nvSpPr>
        <p:spPr>
          <a:xfrm>
            <a:off x="8513250" y="4819916"/>
            <a:ext cx="548700" cy="303600"/>
          </a:xfrm>
          <a:prstGeom prst="rect">
            <a:avLst/>
          </a:prstGeom>
        </p:spPr>
        <p:txBody>
          <a:bodyPr anchorCtr="0" anchor="ctr" bIns="91400" lIns="91400" spcFirstLastPara="1" rIns="91400" wrap="square" tIns="91400">
            <a:noAutofit/>
          </a:bodyPr>
          <a:lstStyle>
            <a:lvl1pPr lvl="0" rtl="0">
              <a:buNone/>
              <a:defRPr sz="1200">
                <a:solidFill>
                  <a:srgbClr val="666666"/>
                </a:solidFill>
                <a:latin typeface="Roboto"/>
                <a:ea typeface="Roboto"/>
                <a:cs typeface="Roboto"/>
                <a:sym typeface="Roboto"/>
              </a:defRPr>
            </a:lvl1pPr>
            <a:lvl2pPr lvl="1" rtl="0">
              <a:buNone/>
              <a:defRPr sz="1200">
                <a:solidFill>
                  <a:srgbClr val="666666"/>
                </a:solidFill>
                <a:latin typeface="Roboto"/>
                <a:ea typeface="Roboto"/>
                <a:cs typeface="Roboto"/>
                <a:sym typeface="Roboto"/>
              </a:defRPr>
            </a:lvl2pPr>
            <a:lvl3pPr lvl="2" rtl="0">
              <a:buNone/>
              <a:defRPr sz="1200">
                <a:solidFill>
                  <a:srgbClr val="666666"/>
                </a:solidFill>
                <a:latin typeface="Roboto"/>
                <a:ea typeface="Roboto"/>
                <a:cs typeface="Roboto"/>
                <a:sym typeface="Roboto"/>
              </a:defRPr>
            </a:lvl3pPr>
            <a:lvl4pPr lvl="3" rtl="0">
              <a:buNone/>
              <a:defRPr sz="1200">
                <a:solidFill>
                  <a:srgbClr val="666666"/>
                </a:solidFill>
                <a:latin typeface="Roboto"/>
                <a:ea typeface="Roboto"/>
                <a:cs typeface="Roboto"/>
                <a:sym typeface="Roboto"/>
              </a:defRPr>
            </a:lvl4pPr>
            <a:lvl5pPr lvl="4" rtl="0">
              <a:buNone/>
              <a:defRPr sz="1200">
                <a:solidFill>
                  <a:srgbClr val="666666"/>
                </a:solidFill>
                <a:latin typeface="Roboto"/>
                <a:ea typeface="Roboto"/>
                <a:cs typeface="Roboto"/>
                <a:sym typeface="Roboto"/>
              </a:defRPr>
            </a:lvl5pPr>
            <a:lvl6pPr lvl="5" rtl="0">
              <a:buNone/>
              <a:defRPr sz="1200">
                <a:solidFill>
                  <a:srgbClr val="666666"/>
                </a:solidFill>
                <a:latin typeface="Roboto"/>
                <a:ea typeface="Roboto"/>
                <a:cs typeface="Roboto"/>
                <a:sym typeface="Roboto"/>
              </a:defRPr>
            </a:lvl6pPr>
            <a:lvl7pPr lvl="6" rtl="0">
              <a:buNone/>
              <a:defRPr sz="1200">
                <a:solidFill>
                  <a:srgbClr val="666666"/>
                </a:solidFill>
                <a:latin typeface="Roboto"/>
                <a:ea typeface="Roboto"/>
                <a:cs typeface="Roboto"/>
                <a:sym typeface="Roboto"/>
              </a:defRPr>
            </a:lvl7pPr>
            <a:lvl8pPr lvl="7" rtl="0">
              <a:buNone/>
              <a:defRPr sz="1200">
                <a:solidFill>
                  <a:srgbClr val="666666"/>
                </a:solidFill>
                <a:latin typeface="Roboto"/>
                <a:ea typeface="Roboto"/>
                <a:cs typeface="Roboto"/>
                <a:sym typeface="Roboto"/>
              </a:defRPr>
            </a:lvl8pPr>
            <a:lvl9pPr lvl="8" rtl="0">
              <a:buNone/>
              <a:defRPr sz="1200">
                <a:solidFill>
                  <a:srgbClr val="66666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Yellow Footer 1">
  <p:cSld name="TITLE_2_2">
    <p:spTree>
      <p:nvGrpSpPr>
        <p:cNvPr id="362" name="Shape 362"/>
        <p:cNvGrpSpPr/>
        <p:nvPr/>
      </p:nvGrpSpPr>
      <p:grpSpPr>
        <a:xfrm>
          <a:off x="0" y="0"/>
          <a:ext cx="0" cy="0"/>
          <a:chOff x="0" y="0"/>
          <a:chExt cx="0" cy="0"/>
        </a:xfrm>
      </p:grpSpPr>
      <p:sp>
        <p:nvSpPr>
          <p:cNvPr id="363" name="Google Shape;363;p46"/>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4" name="Google Shape;364;p46"/>
          <p:cNvSpPr/>
          <p:nvPr/>
        </p:nvSpPr>
        <p:spPr>
          <a:xfrm flipH="1">
            <a:off x="25826"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FBBC05"/>
          </a:solidFill>
          <a:ln>
            <a:noFill/>
          </a:ln>
        </p:spPr>
      </p:sp>
      <p:sp>
        <p:nvSpPr>
          <p:cNvPr id="365" name="Google Shape;365;p46"/>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FFCC50"/>
          </a:solidFill>
          <a:ln>
            <a:noFill/>
          </a:ln>
        </p:spPr>
      </p:sp>
      <p:sp>
        <p:nvSpPr>
          <p:cNvPr id="366" name="Google Shape;366;p4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
        <p:nvSpPr>
          <p:cNvPr id="367" name="Google Shape;367;p46"/>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368" name="Google Shape;368;p46"/>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369" name="Google Shape;369;p46"/>
          <p:cNvSpPr txBox="1"/>
          <p:nvPr>
            <p:ph idx="12" type="sldNum"/>
          </p:nvPr>
        </p:nvSpPr>
        <p:spPr>
          <a:xfrm>
            <a:off x="8513250" y="4819916"/>
            <a:ext cx="548700" cy="303600"/>
          </a:xfrm>
          <a:prstGeom prst="rect">
            <a:avLst/>
          </a:prstGeom>
        </p:spPr>
        <p:txBody>
          <a:bodyPr anchorCtr="0" anchor="ctr" bIns="91400" lIns="91400" spcFirstLastPara="1" rIns="91400" wrap="square" tIns="91400">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Gray Footer 1">
  <p:cSld name="TITLE_2_3_1_2">
    <p:spTree>
      <p:nvGrpSpPr>
        <p:cNvPr id="370" name="Shape 370"/>
        <p:cNvGrpSpPr/>
        <p:nvPr/>
      </p:nvGrpSpPr>
      <p:grpSpPr>
        <a:xfrm>
          <a:off x="0" y="0"/>
          <a:ext cx="0" cy="0"/>
          <a:chOff x="0" y="0"/>
          <a:chExt cx="0" cy="0"/>
        </a:xfrm>
      </p:grpSpPr>
      <p:sp>
        <p:nvSpPr>
          <p:cNvPr id="371" name="Google Shape;371;p47"/>
          <p:cNvSpPr/>
          <p:nvPr/>
        </p:nvSpPr>
        <p:spPr>
          <a:xfrm flipH="1">
            <a:off x="63500" y="4617750"/>
            <a:ext cx="9106200" cy="548378"/>
          </a:xfrm>
          <a:custGeom>
            <a:rect b="b" l="l" r="r" t="t"/>
            <a:pathLst>
              <a:path extrusionOk="0" h="19840" w="367556">
                <a:moveTo>
                  <a:pt x="0" y="19840"/>
                </a:moveTo>
                <a:lnTo>
                  <a:pt x="515" y="0"/>
                </a:lnTo>
                <a:lnTo>
                  <a:pt x="367556" y="11270"/>
                </a:lnTo>
                <a:lnTo>
                  <a:pt x="367044" y="18698"/>
                </a:lnTo>
                <a:close/>
              </a:path>
            </a:pathLst>
          </a:custGeom>
          <a:solidFill>
            <a:srgbClr val="666666"/>
          </a:solidFill>
          <a:ln>
            <a:noFill/>
          </a:ln>
        </p:spPr>
      </p:sp>
      <p:sp>
        <p:nvSpPr>
          <p:cNvPr id="372" name="Google Shape;372;p47"/>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999999"/>
          </a:solidFill>
          <a:ln>
            <a:noFill/>
          </a:ln>
        </p:spPr>
      </p:sp>
      <p:sp>
        <p:nvSpPr>
          <p:cNvPr id="373" name="Google Shape;373;p47"/>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4" name="Google Shape;374;p4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
        <p:nvSpPr>
          <p:cNvPr id="375" name="Google Shape;375;p47"/>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376" name="Google Shape;376;p47"/>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377" name="Google Shape;377;p47"/>
          <p:cNvSpPr txBox="1"/>
          <p:nvPr>
            <p:ph idx="12" type="sldNum"/>
          </p:nvPr>
        </p:nvSpPr>
        <p:spPr>
          <a:xfrm>
            <a:off x="8513250" y="4819916"/>
            <a:ext cx="548700" cy="303600"/>
          </a:xfrm>
          <a:prstGeom prst="rect">
            <a:avLst/>
          </a:prstGeom>
        </p:spPr>
        <p:txBody>
          <a:bodyPr anchorCtr="0" anchor="ctr" bIns="91400" lIns="91400" spcFirstLastPara="1" rIns="91400" wrap="square" tIns="91400">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Red 1">
  <p:cSld name="CUSTOM_1">
    <p:spTree>
      <p:nvGrpSpPr>
        <p:cNvPr id="378" name="Shape 378"/>
        <p:cNvGrpSpPr/>
        <p:nvPr/>
      </p:nvGrpSpPr>
      <p:grpSpPr>
        <a:xfrm>
          <a:off x="0" y="0"/>
          <a:ext cx="0" cy="0"/>
          <a:chOff x="0" y="0"/>
          <a:chExt cx="0" cy="0"/>
        </a:xfrm>
      </p:grpSpPr>
      <p:sp>
        <p:nvSpPr>
          <p:cNvPr id="379" name="Google Shape;379;p48"/>
          <p:cNvSpPr/>
          <p:nvPr/>
        </p:nvSpPr>
        <p:spPr>
          <a:xfrm>
            <a:off x="4411675" y="0"/>
            <a:ext cx="4732200" cy="51435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80" name="Google Shape;380;p48"/>
          <p:cNvSpPr txBox="1"/>
          <p:nvPr>
            <p:ph type="title"/>
          </p:nvPr>
        </p:nvSpPr>
        <p:spPr>
          <a:xfrm>
            <a:off x="167100" y="522375"/>
            <a:ext cx="38928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1" name="Google Shape;381;p4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382" name="Google Shape;382;p48"/>
          <p:cNvPicPr preferRelativeResize="0"/>
          <p:nvPr/>
        </p:nvPicPr>
        <p:blipFill>
          <a:blip r:embed="rId2">
            <a:alphaModFix/>
          </a:blip>
          <a:stretch>
            <a:fillRect/>
          </a:stretch>
        </p:blipFill>
        <p:spPr>
          <a:xfrm>
            <a:off x="93538" y="4816003"/>
            <a:ext cx="1124625" cy="323850"/>
          </a:xfrm>
          <a:prstGeom prst="rect">
            <a:avLst/>
          </a:prstGeom>
          <a:noFill/>
          <a:ln>
            <a:noFill/>
          </a:ln>
        </p:spPr>
      </p:pic>
      <p:sp>
        <p:nvSpPr>
          <p:cNvPr id="383" name="Google Shape;383;p48"/>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sp>
        <p:nvSpPr>
          <p:cNvPr id="384" name="Google Shape;384;p48"/>
          <p:cNvSpPr txBox="1"/>
          <p:nvPr>
            <p:ph idx="12" type="sldNum"/>
          </p:nvPr>
        </p:nvSpPr>
        <p:spPr>
          <a:xfrm>
            <a:off x="8513250" y="4819916"/>
            <a:ext cx="548700" cy="303600"/>
          </a:xfrm>
          <a:prstGeom prst="rect">
            <a:avLst/>
          </a:prstGeom>
        </p:spPr>
        <p:txBody>
          <a:bodyPr anchorCtr="0" anchor="ctr" bIns="91400" lIns="91400" spcFirstLastPara="1" rIns="91400" wrap="square" tIns="91400">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Yellow 1">
  <p:cSld name="CUSTOM_1_1">
    <p:spTree>
      <p:nvGrpSpPr>
        <p:cNvPr id="385" name="Shape 385"/>
        <p:cNvGrpSpPr/>
        <p:nvPr/>
      </p:nvGrpSpPr>
      <p:grpSpPr>
        <a:xfrm>
          <a:off x="0" y="0"/>
          <a:ext cx="0" cy="0"/>
          <a:chOff x="0" y="0"/>
          <a:chExt cx="0" cy="0"/>
        </a:xfrm>
      </p:grpSpPr>
      <p:sp>
        <p:nvSpPr>
          <p:cNvPr id="386" name="Google Shape;386;p49"/>
          <p:cNvSpPr/>
          <p:nvPr/>
        </p:nvSpPr>
        <p:spPr>
          <a:xfrm>
            <a:off x="4411675" y="0"/>
            <a:ext cx="4732200" cy="51435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87" name="Google Shape;387;p49"/>
          <p:cNvSpPr txBox="1"/>
          <p:nvPr>
            <p:ph type="title"/>
          </p:nvPr>
        </p:nvSpPr>
        <p:spPr>
          <a:xfrm>
            <a:off x="167100" y="522375"/>
            <a:ext cx="38928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8" name="Google Shape;388;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389" name="Google Shape;389;p49"/>
          <p:cNvPicPr preferRelativeResize="0"/>
          <p:nvPr/>
        </p:nvPicPr>
        <p:blipFill>
          <a:blip r:embed="rId2">
            <a:alphaModFix/>
          </a:blip>
          <a:stretch>
            <a:fillRect/>
          </a:stretch>
        </p:blipFill>
        <p:spPr>
          <a:xfrm>
            <a:off x="93538" y="4816003"/>
            <a:ext cx="1124625" cy="323850"/>
          </a:xfrm>
          <a:prstGeom prst="rect">
            <a:avLst/>
          </a:prstGeom>
          <a:noFill/>
          <a:ln>
            <a:noFill/>
          </a:ln>
        </p:spPr>
      </p:pic>
      <p:sp>
        <p:nvSpPr>
          <p:cNvPr id="390" name="Google Shape;390;p49"/>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sp>
        <p:nvSpPr>
          <p:cNvPr id="391" name="Google Shape;391;p49"/>
          <p:cNvSpPr txBox="1"/>
          <p:nvPr>
            <p:ph idx="12" type="sldNum"/>
          </p:nvPr>
        </p:nvSpPr>
        <p:spPr>
          <a:xfrm>
            <a:off x="8513250" y="4819916"/>
            <a:ext cx="548700" cy="303600"/>
          </a:xfrm>
          <a:prstGeom prst="rect">
            <a:avLst/>
          </a:prstGeom>
        </p:spPr>
        <p:txBody>
          <a:bodyPr anchorCtr="0" anchor="ctr" bIns="91400" lIns="91400" spcFirstLastPara="1" rIns="91400" wrap="square" tIns="91400">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Green 1">
  <p:cSld name="CUSTOM_1_1_1">
    <p:spTree>
      <p:nvGrpSpPr>
        <p:cNvPr id="392" name="Shape 392"/>
        <p:cNvGrpSpPr/>
        <p:nvPr/>
      </p:nvGrpSpPr>
      <p:grpSpPr>
        <a:xfrm>
          <a:off x="0" y="0"/>
          <a:ext cx="0" cy="0"/>
          <a:chOff x="0" y="0"/>
          <a:chExt cx="0" cy="0"/>
        </a:xfrm>
      </p:grpSpPr>
      <p:sp>
        <p:nvSpPr>
          <p:cNvPr id="393" name="Google Shape;393;p50"/>
          <p:cNvSpPr/>
          <p:nvPr/>
        </p:nvSpPr>
        <p:spPr>
          <a:xfrm>
            <a:off x="4411675" y="0"/>
            <a:ext cx="4732200" cy="51435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4" name="Google Shape;394;p50"/>
          <p:cNvSpPr txBox="1"/>
          <p:nvPr>
            <p:ph type="title"/>
          </p:nvPr>
        </p:nvSpPr>
        <p:spPr>
          <a:xfrm>
            <a:off x="167100" y="522375"/>
            <a:ext cx="38928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5" name="Google Shape;395;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396" name="Google Shape;396;p50"/>
          <p:cNvPicPr preferRelativeResize="0"/>
          <p:nvPr/>
        </p:nvPicPr>
        <p:blipFill>
          <a:blip r:embed="rId2">
            <a:alphaModFix/>
          </a:blip>
          <a:stretch>
            <a:fillRect/>
          </a:stretch>
        </p:blipFill>
        <p:spPr>
          <a:xfrm>
            <a:off x="93538" y="4816003"/>
            <a:ext cx="1124625" cy="323850"/>
          </a:xfrm>
          <a:prstGeom prst="rect">
            <a:avLst/>
          </a:prstGeom>
          <a:noFill/>
          <a:ln>
            <a:noFill/>
          </a:ln>
        </p:spPr>
      </p:pic>
      <p:sp>
        <p:nvSpPr>
          <p:cNvPr id="397" name="Google Shape;397;p50"/>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sp>
        <p:nvSpPr>
          <p:cNvPr id="398" name="Google Shape;398;p50"/>
          <p:cNvSpPr txBox="1"/>
          <p:nvPr>
            <p:ph idx="12" type="sldNum"/>
          </p:nvPr>
        </p:nvSpPr>
        <p:spPr>
          <a:xfrm>
            <a:off x="8513250" y="4819916"/>
            <a:ext cx="548700" cy="303600"/>
          </a:xfrm>
          <a:prstGeom prst="rect">
            <a:avLst/>
          </a:prstGeom>
        </p:spPr>
        <p:txBody>
          <a:bodyPr anchorCtr="0" anchor="ctr" bIns="91400" lIns="91400" spcFirstLastPara="1" rIns="91400" wrap="square" tIns="91400">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bg>
      <p:bgPr>
        <a:solidFill>
          <a:srgbClr val="FFFFFF"/>
        </a:solidFill>
      </p:bgPr>
    </p:bg>
    <p:spTree>
      <p:nvGrpSpPr>
        <p:cNvPr id="47" name="Shape 47"/>
        <p:cNvGrpSpPr/>
        <p:nvPr/>
      </p:nvGrpSpPr>
      <p:grpSpPr>
        <a:xfrm>
          <a:off x="0" y="0"/>
          <a:ext cx="0" cy="0"/>
          <a:chOff x="0" y="0"/>
          <a:chExt cx="0" cy="0"/>
        </a:xfrm>
      </p:grpSpPr>
      <p:sp>
        <p:nvSpPr>
          <p:cNvPr id="48" name="Google Shape;48;p6"/>
          <p:cNvSpPr txBox="1"/>
          <p:nvPr>
            <p:ph idx="12" type="sldNum"/>
          </p:nvPr>
        </p:nvSpPr>
        <p:spPr>
          <a:xfrm>
            <a:off x="8702168" y="4802937"/>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Roboto"/>
              <a:buNone/>
              <a:defRPr b="0" i="0" sz="1200" u="none" cap="none" strike="noStrike">
                <a:solidFill>
                  <a:srgbClr val="585858"/>
                </a:solidFill>
                <a:latin typeface="Roboto"/>
                <a:ea typeface="Roboto"/>
                <a:cs typeface="Roboto"/>
                <a:sym typeface="Roboto"/>
              </a:defRPr>
            </a:lvl1pPr>
            <a:lvl2pPr indent="0" lvl="1" marL="0" marR="0" rtl="0" algn="r">
              <a:lnSpc>
                <a:spcPct val="100000"/>
              </a:lnSpc>
              <a:spcBef>
                <a:spcPts val="0"/>
              </a:spcBef>
              <a:spcAft>
                <a:spcPts val="0"/>
              </a:spcAft>
              <a:buClr>
                <a:srgbClr val="585858"/>
              </a:buClr>
              <a:buFont typeface="Roboto"/>
              <a:buNone/>
              <a:defRPr b="0" i="0" sz="1200" u="none" cap="none" strike="noStrike">
                <a:solidFill>
                  <a:srgbClr val="585858"/>
                </a:solidFill>
                <a:latin typeface="Roboto"/>
                <a:ea typeface="Roboto"/>
                <a:cs typeface="Roboto"/>
                <a:sym typeface="Roboto"/>
              </a:defRPr>
            </a:lvl2pPr>
            <a:lvl3pPr indent="0" lvl="2" marL="0" marR="0" rtl="0" algn="r">
              <a:lnSpc>
                <a:spcPct val="100000"/>
              </a:lnSpc>
              <a:spcBef>
                <a:spcPts val="0"/>
              </a:spcBef>
              <a:spcAft>
                <a:spcPts val="0"/>
              </a:spcAft>
              <a:buClr>
                <a:srgbClr val="585858"/>
              </a:buClr>
              <a:buFont typeface="Roboto"/>
              <a:buNone/>
              <a:defRPr b="0" i="0" sz="1200" u="none" cap="none" strike="noStrike">
                <a:solidFill>
                  <a:srgbClr val="585858"/>
                </a:solidFill>
                <a:latin typeface="Roboto"/>
                <a:ea typeface="Roboto"/>
                <a:cs typeface="Roboto"/>
                <a:sym typeface="Roboto"/>
              </a:defRPr>
            </a:lvl3pPr>
            <a:lvl4pPr indent="0" lvl="3" marL="0" marR="0" rtl="0" algn="r">
              <a:lnSpc>
                <a:spcPct val="100000"/>
              </a:lnSpc>
              <a:spcBef>
                <a:spcPts val="0"/>
              </a:spcBef>
              <a:spcAft>
                <a:spcPts val="0"/>
              </a:spcAft>
              <a:buClr>
                <a:srgbClr val="585858"/>
              </a:buClr>
              <a:buFont typeface="Roboto"/>
              <a:buNone/>
              <a:defRPr b="0" i="0" sz="1200" u="none" cap="none" strike="noStrike">
                <a:solidFill>
                  <a:srgbClr val="585858"/>
                </a:solidFill>
                <a:latin typeface="Roboto"/>
                <a:ea typeface="Roboto"/>
                <a:cs typeface="Roboto"/>
                <a:sym typeface="Roboto"/>
              </a:defRPr>
            </a:lvl4pPr>
            <a:lvl5pPr indent="0" lvl="4" marL="0" marR="0" rtl="0" algn="r">
              <a:lnSpc>
                <a:spcPct val="100000"/>
              </a:lnSpc>
              <a:spcBef>
                <a:spcPts val="0"/>
              </a:spcBef>
              <a:spcAft>
                <a:spcPts val="0"/>
              </a:spcAft>
              <a:buClr>
                <a:srgbClr val="585858"/>
              </a:buClr>
              <a:buFont typeface="Roboto"/>
              <a:buNone/>
              <a:defRPr b="0" i="0" sz="1200" u="none" cap="none" strike="noStrike">
                <a:solidFill>
                  <a:srgbClr val="585858"/>
                </a:solidFill>
                <a:latin typeface="Roboto"/>
                <a:ea typeface="Roboto"/>
                <a:cs typeface="Roboto"/>
                <a:sym typeface="Roboto"/>
              </a:defRPr>
            </a:lvl5pPr>
            <a:lvl6pPr indent="0" lvl="5" marL="0" marR="0" rtl="0" algn="r">
              <a:lnSpc>
                <a:spcPct val="100000"/>
              </a:lnSpc>
              <a:spcBef>
                <a:spcPts val="0"/>
              </a:spcBef>
              <a:spcAft>
                <a:spcPts val="0"/>
              </a:spcAft>
              <a:buClr>
                <a:srgbClr val="585858"/>
              </a:buClr>
              <a:buFont typeface="Roboto"/>
              <a:buNone/>
              <a:defRPr b="0" i="0" sz="1200" u="none" cap="none" strike="noStrike">
                <a:solidFill>
                  <a:srgbClr val="585858"/>
                </a:solidFill>
                <a:latin typeface="Roboto"/>
                <a:ea typeface="Roboto"/>
                <a:cs typeface="Roboto"/>
                <a:sym typeface="Roboto"/>
              </a:defRPr>
            </a:lvl6pPr>
            <a:lvl7pPr indent="0" lvl="6" marL="0" marR="0" rtl="0" algn="r">
              <a:lnSpc>
                <a:spcPct val="100000"/>
              </a:lnSpc>
              <a:spcBef>
                <a:spcPts val="0"/>
              </a:spcBef>
              <a:spcAft>
                <a:spcPts val="0"/>
              </a:spcAft>
              <a:buClr>
                <a:srgbClr val="585858"/>
              </a:buClr>
              <a:buFont typeface="Roboto"/>
              <a:buNone/>
              <a:defRPr b="0" i="0" sz="1200" u="none" cap="none" strike="noStrike">
                <a:solidFill>
                  <a:srgbClr val="585858"/>
                </a:solidFill>
                <a:latin typeface="Roboto"/>
                <a:ea typeface="Roboto"/>
                <a:cs typeface="Roboto"/>
                <a:sym typeface="Roboto"/>
              </a:defRPr>
            </a:lvl7pPr>
            <a:lvl8pPr indent="0" lvl="7" marL="0" marR="0" rtl="0" algn="r">
              <a:lnSpc>
                <a:spcPct val="100000"/>
              </a:lnSpc>
              <a:spcBef>
                <a:spcPts val="0"/>
              </a:spcBef>
              <a:spcAft>
                <a:spcPts val="0"/>
              </a:spcAft>
              <a:buClr>
                <a:srgbClr val="585858"/>
              </a:buClr>
              <a:buFont typeface="Roboto"/>
              <a:buNone/>
              <a:defRPr b="0" i="0" sz="1200" u="none" cap="none" strike="noStrike">
                <a:solidFill>
                  <a:srgbClr val="585858"/>
                </a:solidFill>
                <a:latin typeface="Roboto"/>
                <a:ea typeface="Roboto"/>
                <a:cs typeface="Roboto"/>
                <a:sym typeface="Roboto"/>
              </a:defRPr>
            </a:lvl8pPr>
            <a:lvl9pPr indent="0" lvl="8" marL="0" marR="0" rtl="0" algn="r">
              <a:lnSpc>
                <a:spcPct val="100000"/>
              </a:lnSpc>
              <a:spcBef>
                <a:spcPts val="0"/>
              </a:spcBef>
              <a:spcAft>
                <a:spcPts val="0"/>
              </a:spcAft>
              <a:buClr>
                <a:srgbClr val="585858"/>
              </a:buClr>
              <a:buFont typeface="Roboto"/>
              <a:buNone/>
              <a:defRPr b="0" i="0" sz="1200" u="none" cap="none" strike="noStrike">
                <a:solidFill>
                  <a:srgbClr val="58585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solidFill>
                <a:srgbClr val="F3F3F3"/>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4">
    <p:spTree>
      <p:nvGrpSpPr>
        <p:cNvPr id="399" name="Shape 399"/>
        <p:cNvGrpSpPr/>
        <p:nvPr/>
      </p:nvGrpSpPr>
      <p:grpSpPr>
        <a:xfrm>
          <a:off x="0" y="0"/>
          <a:ext cx="0" cy="0"/>
          <a:chOff x="0" y="0"/>
          <a:chExt cx="0" cy="0"/>
        </a:xfrm>
      </p:grpSpPr>
      <p:sp>
        <p:nvSpPr>
          <p:cNvPr id="400" name="Google Shape;400;p51"/>
          <p:cNvSpPr txBox="1"/>
          <p:nvPr/>
        </p:nvSpPr>
        <p:spPr>
          <a:xfrm>
            <a:off x="129750" y="2546750"/>
            <a:ext cx="8520600" cy="79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rgbClr val="666666"/>
              </a:solidFill>
              <a:latin typeface="Roboto"/>
              <a:ea typeface="Roboto"/>
              <a:cs typeface="Roboto"/>
              <a:sym typeface="Roboto"/>
            </a:endParaRPr>
          </a:p>
        </p:txBody>
      </p:sp>
      <p:sp>
        <p:nvSpPr>
          <p:cNvPr id="401" name="Google Shape;401;p51"/>
          <p:cNvSpPr txBox="1"/>
          <p:nvPr/>
        </p:nvSpPr>
        <p:spPr>
          <a:xfrm>
            <a:off x="129750" y="1641000"/>
            <a:ext cx="8520600" cy="79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solidFill>
                <a:srgbClr val="666666"/>
              </a:solidFill>
              <a:latin typeface="Roboto"/>
              <a:ea typeface="Roboto"/>
              <a:cs typeface="Roboto"/>
              <a:sym typeface="Roboto"/>
            </a:endParaRPr>
          </a:p>
        </p:txBody>
      </p:sp>
      <p:pic>
        <p:nvPicPr>
          <p:cNvPr id="402" name="Google Shape;402;p51"/>
          <p:cNvPicPr preferRelativeResize="0"/>
          <p:nvPr/>
        </p:nvPicPr>
        <p:blipFill>
          <a:blip r:embed="rId2">
            <a:alphaModFix/>
          </a:blip>
          <a:stretch>
            <a:fillRect/>
          </a:stretch>
        </p:blipFill>
        <p:spPr>
          <a:xfrm>
            <a:off x="144383" y="1055816"/>
            <a:ext cx="2220024" cy="639275"/>
          </a:xfrm>
          <a:prstGeom prst="rect">
            <a:avLst/>
          </a:prstGeom>
          <a:noFill/>
          <a:ln>
            <a:noFill/>
          </a:ln>
        </p:spPr>
      </p:pic>
      <p:sp>
        <p:nvSpPr>
          <p:cNvPr id="403" name="Google Shape;403;p51"/>
          <p:cNvSpPr txBox="1"/>
          <p:nvPr/>
        </p:nvSpPr>
        <p:spPr>
          <a:xfrm>
            <a:off x="4948750" y="4812275"/>
            <a:ext cx="4195200" cy="33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oboto"/>
                <a:ea typeface="Roboto"/>
                <a:cs typeface="Roboto"/>
                <a:sym typeface="Roboto"/>
              </a:rPr>
              <a:t>  ©Google Inc. or its affiliates. All rights reserved. Do not distribute.</a:t>
            </a:r>
            <a:endParaRPr sz="900">
              <a:solidFill>
                <a:srgbClr val="434343"/>
              </a:solidFill>
              <a:latin typeface="Roboto"/>
              <a:ea typeface="Roboto"/>
              <a:cs typeface="Roboto"/>
              <a:sym typeface="Roboto"/>
            </a:endParaRPr>
          </a:p>
          <a:p>
            <a:pPr indent="0" lvl="0" marL="0" rtl="0" algn="ctr">
              <a:spcBef>
                <a:spcPts val="0"/>
              </a:spcBef>
              <a:spcAft>
                <a:spcPts val="0"/>
              </a:spcAft>
              <a:buNone/>
            </a:pPr>
            <a:r>
              <a:rPr lang="en" sz="900">
                <a:solidFill>
                  <a:srgbClr val="434343"/>
                </a:solidFill>
                <a:latin typeface="Roboto"/>
                <a:ea typeface="Roboto"/>
                <a:cs typeface="Roboto"/>
                <a:sym typeface="Roboto"/>
              </a:rPr>
              <a:t>May only be taught by Google Cloud Platform Authorized Trainers.</a:t>
            </a:r>
            <a:endParaRPr sz="900">
              <a:solidFill>
                <a:srgbClr val="434343"/>
              </a:solidFill>
              <a:latin typeface="Roboto"/>
              <a:ea typeface="Roboto"/>
              <a:cs typeface="Roboto"/>
              <a:sym typeface="Roboto"/>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 Category Divider">
  <p:cSld name="Sub Category Divider">
    <p:spTree>
      <p:nvGrpSpPr>
        <p:cNvPr id="404" name="Shape 404"/>
        <p:cNvGrpSpPr/>
        <p:nvPr/>
      </p:nvGrpSpPr>
      <p:grpSpPr>
        <a:xfrm>
          <a:off x="0" y="0"/>
          <a:ext cx="0" cy="0"/>
          <a:chOff x="0" y="0"/>
          <a:chExt cx="0" cy="0"/>
        </a:xfrm>
      </p:grpSpPr>
      <p:grpSp>
        <p:nvGrpSpPr>
          <p:cNvPr id="405" name="Google Shape;405;p52"/>
          <p:cNvGrpSpPr/>
          <p:nvPr/>
        </p:nvGrpSpPr>
        <p:grpSpPr>
          <a:xfrm>
            <a:off x="-10287" y="-32548"/>
            <a:ext cx="9164625" cy="5194173"/>
            <a:chOff x="-10312" y="-8075"/>
            <a:chExt cx="9164625" cy="5169875"/>
          </a:xfrm>
        </p:grpSpPr>
        <p:sp>
          <p:nvSpPr>
            <p:cNvPr id="406" name="Google Shape;406;p52"/>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4285F4"/>
            </a:solidFill>
            <a:ln>
              <a:noFill/>
            </a:ln>
          </p:spPr>
        </p:sp>
        <p:sp>
          <p:nvSpPr>
            <p:cNvPr id="407" name="Google Shape;407;p52"/>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689DF6"/>
            </a:solidFill>
            <a:ln>
              <a:noFill/>
            </a:ln>
          </p:spPr>
        </p:sp>
      </p:grpSp>
      <p:sp>
        <p:nvSpPr>
          <p:cNvPr id="408" name="Google Shape;408;p52"/>
          <p:cNvSpPr txBox="1"/>
          <p:nvPr>
            <p:ph type="title"/>
          </p:nvPr>
        </p:nvSpPr>
        <p:spPr>
          <a:xfrm>
            <a:off x="537628" y="1499598"/>
            <a:ext cx="7886700" cy="2139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09" name="Google Shape;409;p52"/>
          <p:cNvSpPr txBox="1"/>
          <p:nvPr/>
        </p:nvSpPr>
        <p:spPr>
          <a:xfrm>
            <a:off x="3854099" y="4801750"/>
            <a:ext cx="50754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545454"/>
              </a:buClr>
              <a:buFont typeface="Roboto"/>
              <a:buNone/>
            </a:pPr>
            <a:r>
              <a:rPr lang="en" sz="1200">
                <a:solidFill>
                  <a:srgbClr val="FFFFFF"/>
                </a:solidFill>
                <a:latin typeface="Roboto"/>
                <a:ea typeface="Roboto"/>
                <a:cs typeface="Roboto"/>
                <a:sym typeface="Roboto"/>
              </a:rPr>
              <a:t>Google Cloud Training and Certification</a:t>
            </a:r>
            <a:endParaRPr sz="800">
              <a:solidFill>
                <a:srgbClr val="FFFFFF"/>
              </a:solidFill>
              <a:latin typeface="Roboto"/>
              <a:ea typeface="Roboto"/>
              <a:cs typeface="Roboto"/>
              <a:sym typeface="Roboto"/>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itle (Opt 02)" type="obj">
  <p:cSld name="OBJECT">
    <p:spTree>
      <p:nvGrpSpPr>
        <p:cNvPr id="410" name="Shape 410"/>
        <p:cNvGrpSpPr/>
        <p:nvPr/>
      </p:nvGrpSpPr>
      <p:grpSpPr>
        <a:xfrm>
          <a:off x="0" y="0"/>
          <a:ext cx="0" cy="0"/>
          <a:chOff x="0" y="0"/>
          <a:chExt cx="0" cy="0"/>
        </a:xfrm>
      </p:grpSpPr>
      <p:grpSp>
        <p:nvGrpSpPr>
          <p:cNvPr id="411" name="Google Shape;411;p53"/>
          <p:cNvGrpSpPr/>
          <p:nvPr/>
        </p:nvGrpSpPr>
        <p:grpSpPr>
          <a:xfrm>
            <a:off x="-3" y="4534370"/>
            <a:ext cx="5098203" cy="613248"/>
            <a:chOff x="-3" y="4529829"/>
            <a:chExt cx="5098203" cy="613800"/>
          </a:xfrm>
        </p:grpSpPr>
        <p:sp>
          <p:nvSpPr>
            <p:cNvPr id="412" name="Google Shape;412;p53"/>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13" name="Google Shape;413;p53"/>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414" name="Google Shape;414;p53"/>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415" name="Google Shape;415;p53"/>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16" name="Google Shape;416;p53"/>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u="none" cap="none" strike="noStrike"/>
            </a:lvl6pPr>
            <a:lvl7pPr indent="-317500" lvl="6" marL="3200400" marR="0" rtl="0" algn="l">
              <a:lnSpc>
                <a:spcPct val="90000"/>
              </a:lnSpc>
              <a:spcBef>
                <a:spcPts val="375"/>
              </a:spcBef>
              <a:spcAft>
                <a:spcPts val="0"/>
              </a:spcAft>
              <a:buSzPts val="1400"/>
              <a:buChar char="•"/>
              <a:defRPr b="0" i="0" u="none" cap="none" strike="noStrike"/>
            </a:lvl7pPr>
            <a:lvl8pPr indent="-317500" lvl="7" marL="3657600" marR="0" rtl="0" algn="l">
              <a:lnSpc>
                <a:spcPct val="90000"/>
              </a:lnSpc>
              <a:spcBef>
                <a:spcPts val="375"/>
              </a:spcBef>
              <a:spcAft>
                <a:spcPts val="0"/>
              </a:spcAft>
              <a:buSzPts val="1400"/>
              <a:buChar char="•"/>
              <a:defRPr b="0" i="0" u="none" cap="none" strike="noStrike"/>
            </a:lvl8pPr>
            <a:lvl9pPr indent="-317500" lvl="8" marL="4114800" marR="0" rtl="0" algn="l">
              <a:lnSpc>
                <a:spcPct val="90000"/>
              </a:lnSpc>
              <a:spcBef>
                <a:spcPts val="375"/>
              </a:spcBef>
              <a:spcAft>
                <a:spcPts val="0"/>
              </a:spcAft>
              <a:buSzPts val="1400"/>
              <a:buChar char="•"/>
              <a:defRPr b="0" i="0" u="none" cap="none" strike="noStrike"/>
            </a:lvl9pPr>
          </a:lstStyle>
          <a:p/>
        </p:txBody>
      </p:sp>
      <p:sp>
        <p:nvSpPr>
          <p:cNvPr id="417" name="Google Shape;417;p53"/>
          <p:cNvSpPr txBox="1"/>
          <p:nvPr/>
        </p:nvSpPr>
        <p:spPr>
          <a:xfrm>
            <a:off x="3466574" y="4801750"/>
            <a:ext cx="54627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545454"/>
              </a:buClr>
              <a:buFont typeface="Roboto"/>
              <a:buNone/>
            </a:pPr>
            <a:r>
              <a:rPr lang="en" sz="1200">
                <a:solidFill>
                  <a:srgbClr val="545454"/>
                </a:solidFill>
                <a:latin typeface="Roboto"/>
                <a:ea typeface="Roboto"/>
                <a:cs typeface="Roboto"/>
                <a:sym typeface="Roboto"/>
              </a:rPr>
              <a:t>Google Cloud Training and Certification</a:t>
            </a:r>
            <a:endParaRPr sz="800">
              <a:solidFill>
                <a:srgbClr val="545454"/>
              </a:solidFill>
              <a:latin typeface="Roboto"/>
              <a:ea typeface="Roboto"/>
              <a:cs typeface="Roboto"/>
              <a:sym typeface="Roboto"/>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p:cSld name="BLANK_1">
    <p:spTree>
      <p:nvGrpSpPr>
        <p:cNvPr id="418" name="Shape 418"/>
        <p:cNvGrpSpPr/>
        <p:nvPr/>
      </p:nvGrpSpPr>
      <p:grpSpPr>
        <a:xfrm>
          <a:off x="0" y="0"/>
          <a:ext cx="0" cy="0"/>
          <a:chOff x="0" y="0"/>
          <a:chExt cx="0" cy="0"/>
        </a:xfrm>
      </p:grpSpPr>
      <p:pic>
        <p:nvPicPr>
          <p:cNvPr id="419" name="Google Shape;419;p54"/>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0" name="Google Shape;420;p54"/>
          <p:cNvSpPr/>
          <p:nvPr/>
        </p:nvSpPr>
        <p:spPr>
          <a:xfrm>
            <a:off x="0" y="0"/>
            <a:ext cx="9144000" cy="5162400"/>
          </a:xfrm>
          <a:prstGeom prst="rect">
            <a:avLst/>
          </a:prstGeom>
          <a:solidFill>
            <a:srgbClr val="FFFFFF">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21" name="Google Shape;421;p54"/>
          <p:cNvSpPr txBox="1"/>
          <p:nvPr/>
        </p:nvSpPr>
        <p:spPr>
          <a:xfrm>
            <a:off x="0" y="3692225"/>
            <a:ext cx="4893600" cy="839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Open Sans"/>
              <a:buNone/>
            </a:pPr>
            <a:r>
              <a:rPr lang="en" sz="3600">
                <a:solidFill>
                  <a:srgbClr val="434343"/>
                </a:solidFill>
                <a:latin typeface="Roboto"/>
                <a:ea typeface="Roboto"/>
                <a:cs typeface="Roboto"/>
                <a:sym typeface="Roboto"/>
              </a:rPr>
              <a:t>cloud.google.com</a:t>
            </a:r>
            <a:endParaRPr sz="3600">
              <a:solidFill>
                <a:srgbClr val="434343"/>
              </a:solidFill>
              <a:latin typeface="Roboto"/>
              <a:ea typeface="Roboto"/>
              <a:cs typeface="Roboto"/>
              <a:sym typeface="Roboto"/>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Title ">
  <p:cSld name="OBJECT_2">
    <p:spTree>
      <p:nvGrpSpPr>
        <p:cNvPr id="422" name="Shape 422"/>
        <p:cNvGrpSpPr/>
        <p:nvPr/>
      </p:nvGrpSpPr>
      <p:grpSpPr>
        <a:xfrm>
          <a:off x="0" y="0"/>
          <a:ext cx="0" cy="0"/>
          <a:chOff x="0" y="0"/>
          <a:chExt cx="0" cy="0"/>
        </a:xfrm>
      </p:grpSpPr>
      <p:sp>
        <p:nvSpPr>
          <p:cNvPr id="423" name="Google Shape;423;p55"/>
          <p:cNvSpPr txBox="1"/>
          <p:nvPr>
            <p:ph type="title"/>
          </p:nvPr>
        </p:nvSpPr>
        <p:spPr>
          <a:xfrm>
            <a:off x="391075" y="163100"/>
            <a:ext cx="7963200" cy="579300"/>
          </a:xfrm>
          <a:prstGeom prst="rect">
            <a:avLst/>
          </a:prstGeom>
          <a:noFill/>
          <a:ln>
            <a:noFill/>
          </a:ln>
        </p:spPr>
        <p:txBody>
          <a:bodyPr anchorCtr="0" anchor="t" bIns="91425" lIns="91425" spcFirstLastPara="1" rIns="91425" wrap="square" tIns="91425">
            <a:noAutofit/>
          </a:bodyPr>
          <a:lstStyle>
            <a:lvl1pPr indent="0" lvl="0" marL="0" marR="0" rtl="0" algn="l">
              <a:lnSpc>
                <a:spcPct val="115000"/>
              </a:lnSpc>
              <a:spcBef>
                <a:spcPts val="0"/>
              </a:spcBef>
              <a:spcAft>
                <a:spcPts val="0"/>
              </a:spcAft>
              <a:buClr>
                <a:srgbClr val="545454"/>
              </a:buClr>
              <a:buSzPts val="1400"/>
              <a:buFont typeface="Roboto"/>
              <a:buNone/>
              <a:defRPr b="0" i="0" u="none" cap="none" strike="noStrike">
                <a:solidFill>
                  <a:srgbClr val="545454"/>
                </a:solidFill>
                <a:latin typeface="Roboto"/>
                <a:ea typeface="Roboto"/>
                <a:cs typeface="Roboto"/>
                <a:sym typeface="Roboto"/>
              </a:defRPr>
            </a:lvl1pPr>
            <a:lvl2pPr indent="0" lvl="1" rtl="0">
              <a:lnSpc>
                <a:spcPct val="115000"/>
              </a:lnSpc>
              <a:spcBef>
                <a:spcPts val="0"/>
              </a:spcBef>
              <a:spcAft>
                <a:spcPts val="0"/>
              </a:spcAft>
              <a:buSzPts val="1400"/>
              <a:buNone/>
              <a:defRPr/>
            </a:lvl2pPr>
            <a:lvl3pPr indent="0" lvl="2" rtl="0">
              <a:lnSpc>
                <a:spcPct val="115000"/>
              </a:lnSpc>
              <a:spcBef>
                <a:spcPts val="0"/>
              </a:spcBef>
              <a:spcAft>
                <a:spcPts val="0"/>
              </a:spcAft>
              <a:buSzPts val="1400"/>
              <a:buNone/>
              <a:defRPr/>
            </a:lvl3pPr>
            <a:lvl4pPr indent="0" lvl="3" rtl="0">
              <a:lnSpc>
                <a:spcPct val="115000"/>
              </a:lnSpc>
              <a:spcBef>
                <a:spcPts val="0"/>
              </a:spcBef>
              <a:spcAft>
                <a:spcPts val="0"/>
              </a:spcAft>
              <a:buSzPts val="1400"/>
              <a:buNone/>
              <a:defRPr/>
            </a:lvl4pPr>
            <a:lvl5pPr indent="0" lvl="4" rtl="0">
              <a:lnSpc>
                <a:spcPct val="115000"/>
              </a:lnSpc>
              <a:spcBef>
                <a:spcPts val="0"/>
              </a:spcBef>
              <a:spcAft>
                <a:spcPts val="0"/>
              </a:spcAft>
              <a:buSzPts val="1400"/>
              <a:buNone/>
              <a:defRPr/>
            </a:lvl5pPr>
            <a:lvl6pPr indent="0" lvl="5" rtl="0">
              <a:lnSpc>
                <a:spcPct val="115000"/>
              </a:lnSpc>
              <a:spcBef>
                <a:spcPts val="0"/>
              </a:spcBef>
              <a:spcAft>
                <a:spcPts val="0"/>
              </a:spcAft>
              <a:buSzPts val="1400"/>
              <a:buNone/>
              <a:defRPr/>
            </a:lvl6pPr>
            <a:lvl7pPr indent="0" lvl="6" rtl="0">
              <a:lnSpc>
                <a:spcPct val="115000"/>
              </a:lnSpc>
              <a:spcBef>
                <a:spcPts val="0"/>
              </a:spcBef>
              <a:spcAft>
                <a:spcPts val="0"/>
              </a:spcAft>
              <a:buSzPts val="1400"/>
              <a:buNone/>
              <a:defRPr/>
            </a:lvl7pPr>
            <a:lvl8pPr indent="0" lvl="7" rtl="0">
              <a:lnSpc>
                <a:spcPct val="115000"/>
              </a:lnSpc>
              <a:spcBef>
                <a:spcPts val="0"/>
              </a:spcBef>
              <a:spcAft>
                <a:spcPts val="0"/>
              </a:spcAft>
              <a:buSzPts val="1400"/>
              <a:buNone/>
              <a:defRPr/>
            </a:lvl8pPr>
            <a:lvl9pPr indent="0" lvl="8" rtl="0">
              <a:lnSpc>
                <a:spcPct val="115000"/>
              </a:lnSpc>
              <a:spcBef>
                <a:spcPts val="0"/>
              </a:spcBef>
              <a:spcAft>
                <a:spcPts val="0"/>
              </a:spcAft>
              <a:buSzPts val="1400"/>
              <a:buNone/>
              <a:defRPr/>
            </a:lvl9pPr>
          </a:lstStyle>
          <a:p/>
        </p:txBody>
      </p:sp>
      <p:sp>
        <p:nvSpPr>
          <p:cNvPr id="424" name="Google Shape;424;p55"/>
          <p:cNvSpPr txBox="1"/>
          <p:nvPr>
            <p:ph idx="12" type="sldNum"/>
          </p:nvPr>
        </p:nvSpPr>
        <p:spPr>
          <a:xfrm>
            <a:off x="8526500" y="0"/>
            <a:ext cx="548700" cy="273600"/>
          </a:xfrm>
          <a:prstGeom prst="rect">
            <a:avLst/>
          </a:prstGeom>
        </p:spPr>
        <p:txBody>
          <a:bodyPr anchorCtr="0" anchor="ctr" bIns="91400" lIns="91400" spcFirstLastPara="1" rIns="91400" wrap="square" tIns="914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Title">
  <p:cSld name="TITLE_2">
    <p:spTree>
      <p:nvGrpSpPr>
        <p:cNvPr id="429" name="Shape 429"/>
        <p:cNvGrpSpPr/>
        <p:nvPr/>
      </p:nvGrpSpPr>
      <p:grpSpPr>
        <a:xfrm>
          <a:off x="0" y="0"/>
          <a:ext cx="0" cy="0"/>
          <a:chOff x="0" y="0"/>
          <a:chExt cx="0" cy="0"/>
        </a:xfrm>
      </p:grpSpPr>
      <p:sp>
        <p:nvSpPr>
          <p:cNvPr id="430" name="Google Shape;430;p57"/>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31" name="Google Shape;431;p5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432" name="Google Shape;432;p57"/>
          <p:cNvGrpSpPr/>
          <p:nvPr/>
        </p:nvGrpSpPr>
        <p:grpSpPr>
          <a:xfrm>
            <a:off x="93538" y="4769617"/>
            <a:ext cx="9004884" cy="361083"/>
            <a:chOff x="93538" y="4730029"/>
            <a:chExt cx="9004884" cy="361083"/>
          </a:xfrm>
        </p:grpSpPr>
        <p:sp>
          <p:nvSpPr>
            <p:cNvPr id="433" name="Google Shape;433;p57"/>
            <p:cNvSpPr txBox="1"/>
            <p:nvPr/>
          </p:nvSpPr>
          <p:spPr>
            <a:xfrm>
              <a:off x="6873622" y="4730029"/>
              <a:ext cx="2224800" cy="2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57575"/>
                  </a:solidFill>
                  <a:latin typeface="Roboto Light"/>
                  <a:ea typeface="Roboto Light"/>
                  <a:cs typeface="Roboto Light"/>
                  <a:sym typeface="Roboto Light"/>
                </a:rPr>
                <a:t>Training and Certification</a:t>
              </a:r>
              <a:endParaRPr sz="1200">
                <a:solidFill>
                  <a:srgbClr val="757575"/>
                </a:solidFill>
                <a:latin typeface="Roboto Light"/>
                <a:ea typeface="Roboto Light"/>
                <a:cs typeface="Roboto Light"/>
                <a:sym typeface="Roboto Light"/>
              </a:endParaRPr>
            </a:p>
          </p:txBody>
        </p:sp>
        <p:pic>
          <p:nvPicPr>
            <p:cNvPr id="434" name="Google Shape;434;p57"/>
            <p:cNvPicPr preferRelativeResize="0"/>
            <p:nvPr/>
          </p:nvPicPr>
          <p:blipFill>
            <a:blip r:embed="rId2">
              <a:alphaModFix/>
            </a:blip>
            <a:stretch>
              <a:fillRect/>
            </a:stretch>
          </p:blipFill>
          <p:spPr>
            <a:xfrm>
              <a:off x="93538" y="4767263"/>
              <a:ext cx="1124625" cy="323850"/>
            </a:xfrm>
            <a:prstGeom prst="rect">
              <a:avLst/>
            </a:prstGeom>
            <a:noFill/>
            <a:ln>
              <a:noFill/>
            </a:ln>
          </p:spPr>
        </p:pic>
      </p:grpSp>
      <p:sp>
        <p:nvSpPr>
          <p:cNvPr id="435" name="Google Shape;435;p57"/>
          <p:cNvSpPr txBox="1"/>
          <p:nvPr>
            <p:ph idx="12" type="sldNum"/>
          </p:nvPr>
        </p:nvSpPr>
        <p:spPr>
          <a:xfrm>
            <a:off x="8511018" y="4777310"/>
            <a:ext cx="548700" cy="393600"/>
          </a:xfrm>
          <a:prstGeom prst="rect">
            <a:avLst/>
          </a:prstGeom>
        </p:spPr>
        <p:txBody>
          <a:bodyPr anchorCtr="0" anchor="ctr" bIns="91425" lIns="91425" spcFirstLastPara="1" rIns="91425" wrap="square" tIns="91425">
            <a:noAutofit/>
          </a:bodyPr>
          <a:lstStyle>
            <a:lvl1pPr lvl="0" rtl="0">
              <a:buNone/>
              <a:defRPr sz="1200">
                <a:latin typeface="Roboto"/>
                <a:ea typeface="Roboto"/>
                <a:cs typeface="Roboto"/>
                <a:sym typeface="Roboto"/>
              </a:defRPr>
            </a:lvl1pPr>
            <a:lvl2pPr lvl="1" rtl="0">
              <a:buNone/>
              <a:defRPr sz="1200">
                <a:latin typeface="Roboto"/>
                <a:ea typeface="Roboto"/>
                <a:cs typeface="Roboto"/>
                <a:sym typeface="Roboto"/>
              </a:defRPr>
            </a:lvl2pPr>
            <a:lvl3pPr lvl="2" rtl="0">
              <a:buNone/>
              <a:defRPr sz="1200">
                <a:latin typeface="Roboto"/>
                <a:ea typeface="Roboto"/>
                <a:cs typeface="Roboto"/>
                <a:sym typeface="Roboto"/>
              </a:defRPr>
            </a:lvl3pPr>
            <a:lvl4pPr lvl="3" rtl="0">
              <a:buNone/>
              <a:defRPr sz="1200">
                <a:latin typeface="Roboto"/>
                <a:ea typeface="Roboto"/>
                <a:cs typeface="Roboto"/>
                <a:sym typeface="Roboto"/>
              </a:defRPr>
            </a:lvl4pPr>
            <a:lvl5pPr lvl="4" rtl="0">
              <a:buNone/>
              <a:defRPr sz="1200">
                <a:latin typeface="Roboto"/>
                <a:ea typeface="Roboto"/>
                <a:cs typeface="Roboto"/>
                <a:sym typeface="Roboto"/>
              </a:defRPr>
            </a:lvl5pPr>
            <a:lvl6pPr lvl="5" rtl="0">
              <a:buNone/>
              <a:defRPr sz="1200">
                <a:latin typeface="Roboto"/>
                <a:ea typeface="Roboto"/>
                <a:cs typeface="Roboto"/>
                <a:sym typeface="Roboto"/>
              </a:defRPr>
            </a:lvl6pPr>
            <a:lvl7pPr lvl="6" rtl="0">
              <a:buNone/>
              <a:defRPr sz="1200">
                <a:latin typeface="Roboto"/>
                <a:ea typeface="Roboto"/>
                <a:cs typeface="Roboto"/>
                <a:sym typeface="Roboto"/>
              </a:defRPr>
            </a:lvl7pPr>
            <a:lvl8pPr lvl="7" rtl="0">
              <a:buNone/>
              <a:defRPr sz="1200">
                <a:latin typeface="Roboto"/>
                <a:ea typeface="Roboto"/>
                <a:cs typeface="Roboto"/>
                <a:sym typeface="Roboto"/>
              </a:defRPr>
            </a:lvl8pPr>
            <a:lvl9pPr lvl="8" rtl="0">
              <a:buNone/>
              <a:defRPr sz="12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Footer - Title &amp; Body">
  <p:cSld name="CUSTOM_3">
    <p:spTree>
      <p:nvGrpSpPr>
        <p:cNvPr id="436" name="Shape 436"/>
        <p:cNvGrpSpPr/>
        <p:nvPr/>
      </p:nvGrpSpPr>
      <p:grpSpPr>
        <a:xfrm>
          <a:off x="0" y="0"/>
          <a:ext cx="0" cy="0"/>
          <a:chOff x="0" y="0"/>
          <a:chExt cx="0" cy="0"/>
        </a:xfrm>
      </p:grpSpPr>
      <p:sp>
        <p:nvSpPr>
          <p:cNvPr id="437" name="Google Shape;437;p58"/>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38" name="Google Shape;438;p58"/>
          <p:cNvSpPr txBox="1"/>
          <p:nvPr>
            <p:ph idx="1" type="body"/>
          </p:nvPr>
        </p:nvSpPr>
        <p:spPr>
          <a:xfrm>
            <a:off x="176225" y="1305875"/>
            <a:ext cx="5244900" cy="260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317500" lvl="1" marL="914400" rtl="0">
              <a:spcBef>
                <a:spcPts val="1400"/>
              </a:spcBef>
              <a:spcAft>
                <a:spcPts val="0"/>
              </a:spcAft>
              <a:buSzPts val="1400"/>
              <a:buFont typeface="Roboto"/>
              <a:buChar char="○"/>
              <a:defRPr>
                <a:latin typeface="Roboto"/>
                <a:ea typeface="Roboto"/>
                <a:cs typeface="Roboto"/>
                <a:sym typeface="Roboto"/>
              </a:defRPr>
            </a:lvl2pPr>
            <a:lvl3pPr indent="-317500" lvl="2" marL="1371600" rtl="0">
              <a:spcBef>
                <a:spcPts val="1400"/>
              </a:spcBef>
              <a:spcAft>
                <a:spcPts val="0"/>
              </a:spcAft>
              <a:buSzPts val="1400"/>
              <a:buFont typeface="Roboto"/>
              <a:buChar char="■"/>
              <a:defRPr>
                <a:latin typeface="Roboto"/>
                <a:ea typeface="Roboto"/>
                <a:cs typeface="Roboto"/>
                <a:sym typeface="Roboto"/>
              </a:defRPr>
            </a:lvl3pPr>
            <a:lvl4pPr indent="-317500" lvl="3" marL="1828800" rtl="0">
              <a:spcBef>
                <a:spcPts val="1400"/>
              </a:spcBef>
              <a:spcAft>
                <a:spcPts val="0"/>
              </a:spcAft>
              <a:buSzPts val="1400"/>
              <a:buFont typeface="Roboto"/>
              <a:buChar char="●"/>
              <a:defRPr>
                <a:latin typeface="Roboto"/>
                <a:ea typeface="Roboto"/>
                <a:cs typeface="Roboto"/>
                <a:sym typeface="Roboto"/>
              </a:defRPr>
            </a:lvl4pPr>
            <a:lvl5pPr indent="-317500" lvl="4" marL="2286000" rtl="0">
              <a:spcBef>
                <a:spcPts val="1400"/>
              </a:spcBef>
              <a:spcAft>
                <a:spcPts val="0"/>
              </a:spcAft>
              <a:buSzPts val="1400"/>
              <a:buFont typeface="Roboto"/>
              <a:buChar char="○"/>
              <a:defRPr>
                <a:latin typeface="Roboto"/>
                <a:ea typeface="Roboto"/>
                <a:cs typeface="Roboto"/>
                <a:sym typeface="Roboto"/>
              </a:defRPr>
            </a:lvl5pPr>
            <a:lvl6pPr indent="-317500" lvl="5" marL="2743200" rtl="0">
              <a:spcBef>
                <a:spcPts val="1400"/>
              </a:spcBef>
              <a:spcAft>
                <a:spcPts val="0"/>
              </a:spcAft>
              <a:buSzPts val="1400"/>
              <a:buFont typeface="Roboto"/>
              <a:buChar char="■"/>
              <a:defRPr>
                <a:latin typeface="Roboto"/>
                <a:ea typeface="Roboto"/>
                <a:cs typeface="Roboto"/>
                <a:sym typeface="Roboto"/>
              </a:defRPr>
            </a:lvl6pPr>
            <a:lvl7pPr indent="-317500" lvl="6" marL="3200400" rtl="0">
              <a:spcBef>
                <a:spcPts val="1400"/>
              </a:spcBef>
              <a:spcAft>
                <a:spcPts val="0"/>
              </a:spcAft>
              <a:buSzPts val="1400"/>
              <a:buFont typeface="Roboto"/>
              <a:buChar char="●"/>
              <a:defRPr>
                <a:latin typeface="Roboto"/>
                <a:ea typeface="Roboto"/>
                <a:cs typeface="Roboto"/>
                <a:sym typeface="Roboto"/>
              </a:defRPr>
            </a:lvl7pPr>
            <a:lvl8pPr indent="-317500" lvl="7" marL="3657600" rtl="0">
              <a:spcBef>
                <a:spcPts val="1400"/>
              </a:spcBef>
              <a:spcAft>
                <a:spcPts val="0"/>
              </a:spcAft>
              <a:buSzPts val="1400"/>
              <a:buFont typeface="Roboto"/>
              <a:buChar char="○"/>
              <a:defRPr>
                <a:latin typeface="Roboto"/>
                <a:ea typeface="Roboto"/>
                <a:cs typeface="Roboto"/>
                <a:sym typeface="Roboto"/>
              </a:defRPr>
            </a:lvl8pPr>
            <a:lvl9pPr indent="-317500" lvl="8" marL="4114800" rtl="0">
              <a:spcBef>
                <a:spcPts val="1400"/>
              </a:spcBef>
              <a:spcAft>
                <a:spcPts val="1400"/>
              </a:spcAft>
              <a:buSzPts val="1400"/>
              <a:buFont typeface="Roboto"/>
              <a:buChar char="■"/>
              <a:defRPr>
                <a:latin typeface="Roboto"/>
                <a:ea typeface="Roboto"/>
                <a:cs typeface="Roboto"/>
                <a:sym typeface="Roboto"/>
              </a:defRPr>
            </a:lvl9pPr>
          </a:lstStyle>
          <a:p/>
        </p:txBody>
      </p:sp>
      <p:grpSp>
        <p:nvGrpSpPr>
          <p:cNvPr id="439" name="Google Shape;439;p58"/>
          <p:cNvGrpSpPr/>
          <p:nvPr/>
        </p:nvGrpSpPr>
        <p:grpSpPr>
          <a:xfrm>
            <a:off x="-19118" y="4626758"/>
            <a:ext cx="9182236" cy="548378"/>
            <a:chOff x="-19118" y="4617750"/>
            <a:chExt cx="9182236" cy="548378"/>
          </a:xfrm>
        </p:grpSpPr>
        <p:sp>
          <p:nvSpPr>
            <p:cNvPr id="440" name="Google Shape;440;p58"/>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3367D6"/>
            </a:solidFill>
            <a:ln>
              <a:noFill/>
            </a:ln>
          </p:spPr>
        </p:sp>
        <p:sp>
          <p:nvSpPr>
            <p:cNvPr id="441" name="Google Shape;441;p58"/>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285F4"/>
            </a:solidFill>
            <a:ln>
              <a:noFill/>
            </a:ln>
          </p:spPr>
        </p:sp>
      </p:grpSp>
      <p:sp>
        <p:nvSpPr>
          <p:cNvPr id="442" name="Google Shape;442;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
        <p:nvSpPr>
          <p:cNvPr id="443" name="Google Shape;443;p58"/>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444" name="Google Shape;444;p58"/>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445" name="Google Shape;445;p58"/>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Footer - Title &amp; Body">
  <p:cSld name="CUSTOM_3_1">
    <p:spTree>
      <p:nvGrpSpPr>
        <p:cNvPr id="446" name="Shape 446"/>
        <p:cNvGrpSpPr/>
        <p:nvPr/>
      </p:nvGrpSpPr>
      <p:grpSpPr>
        <a:xfrm>
          <a:off x="0" y="0"/>
          <a:ext cx="0" cy="0"/>
          <a:chOff x="0" y="0"/>
          <a:chExt cx="0" cy="0"/>
        </a:xfrm>
      </p:grpSpPr>
      <p:sp>
        <p:nvSpPr>
          <p:cNvPr id="447" name="Google Shape;447;p59"/>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48" name="Google Shape;448;p59"/>
          <p:cNvSpPr/>
          <p:nvPr/>
        </p:nvSpPr>
        <p:spPr>
          <a:xfrm flipH="1">
            <a:off x="25826"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800000"/>
          </a:solidFill>
          <a:ln>
            <a:noFill/>
          </a:ln>
        </p:spPr>
      </p:sp>
      <p:sp>
        <p:nvSpPr>
          <p:cNvPr id="449" name="Google Shape;449;p59"/>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EA4335"/>
          </a:solidFill>
          <a:ln>
            <a:noFill/>
          </a:ln>
        </p:spPr>
      </p:sp>
      <p:sp>
        <p:nvSpPr>
          <p:cNvPr id="450" name="Google Shape;450;p59"/>
          <p:cNvSpPr txBox="1"/>
          <p:nvPr>
            <p:ph idx="1" type="body"/>
          </p:nvPr>
        </p:nvSpPr>
        <p:spPr>
          <a:xfrm>
            <a:off x="176225" y="1305875"/>
            <a:ext cx="7054800" cy="3528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317500" lvl="1" marL="914400" rtl="0">
              <a:spcBef>
                <a:spcPts val="1400"/>
              </a:spcBef>
              <a:spcAft>
                <a:spcPts val="0"/>
              </a:spcAft>
              <a:buSzPts val="1400"/>
              <a:buFont typeface="Roboto"/>
              <a:buChar char="○"/>
              <a:defRPr>
                <a:latin typeface="Roboto"/>
                <a:ea typeface="Roboto"/>
                <a:cs typeface="Roboto"/>
                <a:sym typeface="Roboto"/>
              </a:defRPr>
            </a:lvl2pPr>
            <a:lvl3pPr indent="-317500" lvl="2" marL="1371600" rtl="0">
              <a:spcBef>
                <a:spcPts val="1400"/>
              </a:spcBef>
              <a:spcAft>
                <a:spcPts val="0"/>
              </a:spcAft>
              <a:buSzPts val="1400"/>
              <a:buFont typeface="Roboto"/>
              <a:buChar char="■"/>
              <a:defRPr>
                <a:latin typeface="Roboto"/>
                <a:ea typeface="Roboto"/>
                <a:cs typeface="Roboto"/>
                <a:sym typeface="Roboto"/>
              </a:defRPr>
            </a:lvl3pPr>
            <a:lvl4pPr indent="-317500" lvl="3" marL="1828800" rtl="0">
              <a:spcBef>
                <a:spcPts val="1400"/>
              </a:spcBef>
              <a:spcAft>
                <a:spcPts val="0"/>
              </a:spcAft>
              <a:buSzPts val="1400"/>
              <a:buFont typeface="Roboto"/>
              <a:buChar char="●"/>
              <a:defRPr>
                <a:latin typeface="Roboto"/>
                <a:ea typeface="Roboto"/>
                <a:cs typeface="Roboto"/>
                <a:sym typeface="Roboto"/>
              </a:defRPr>
            </a:lvl4pPr>
            <a:lvl5pPr indent="-317500" lvl="4" marL="2286000" rtl="0">
              <a:spcBef>
                <a:spcPts val="1400"/>
              </a:spcBef>
              <a:spcAft>
                <a:spcPts val="0"/>
              </a:spcAft>
              <a:buSzPts val="1400"/>
              <a:buFont typeface="Roboto"/>
              <a:buChar char="○"/>
              <a:defRPr>
                <a:latin typeface="Roboto"/>
                <a:ea typeface="Roboto"/>
                <a:cs typeface="Roboto"/>
                <a:sym typeface="Roboto"/>
              </a:defRPr>
            </a:lvl5pPr>
            <a:lvl6pPr indent="-317500" lvl="5" marL="2743200" rtl="0">
              <a:spcBef>
                <a:spcPts val="1400"/>
              </a:spcBef>
              <a:spcAft>
                <a:spcPts val="0"/>
              </a:spcAft>
              <a:buSzPts val="1400"/>
              <a:buFont typeface="Roboto"/>
              <a:buChar char="■"/>
              <a:defRPr>
                <a:latin typeface="Roboto"/>
                <a:ea typeface="Roboto"/>
                <a:cs typeface="Roboto"/>
                <a:sym typeface="Roboto"/>
              </a:defRPr>
            </a:lvl6pPr>
            <a:lvl7pPr indent="-317500" lvl="6" marL="3200400" rtl="0">
              <a:spcBef>
                <a:spcPts val="1400"/>
              </a:spcBef>
              <a:spcAft>
                <a:spcPts val="0"/>
              </a:spcAft>
              <a:buSzPts val="1400"/>
              <a:buFont typeface="Roboto"/>
              <a:buChar char="●"/>
              <a:defRPr>
                <a:latin typeface="Roboto"/>
                <a:ea typeface="Roboto"/>
                <a:cs typeface="Roboto"/>
                <a:sym typeface="Roboto"/>
              </a:defRPr>
            </a:lvl7pPr>
            <a:lvl8pPr indent="-317500" lvl="7" marL="3657600" rtl="0">
              <a:spcBef>
                <a:spcPts val="1400"/>
              </a:spcBef>
              <a:spcAft>
                <a:spcPts val="0"/>
              </a:spcAft>
              <a:buSzPts val="1400"/>
              <a:buFont typeface="Roboto"/>
              <a:buChar char="○"/>
              <a:defRPr>
                <a:latin typeface="Roboto"/>
                <a:ea typeface="Roboto"/>
                <a:cs typeface="Roboto"/>
                <a:sym typeface="Roboto"/>
              </a:defRPr>
            </a:lvl8pPr>
            <a:lvl9pPr indent="-317500" lvl="8" marL="4114800" rtl="0">
              <a:spcBef>
                <a:spcPts val="1400"/>
              </a:spcBef>
              <a:spcAft>
                <a:spcPts val="1400"/>
              </a:spcAft>
              <a:buSzPts val="1400"/>
              <a:buFont typeface="Roboto"/>
              <a:buChar char="■"/>
              <a:defRPr>
                <a:latin typeface="Roboto"/>
                <a:ea typeface="Roboto"/>
                <a:cs typeface="Roboto"/>
                <a:sym typeface="Roboto"/>
              </a:defRPr>
            </a:lvl9pPr>
          </a:lstStyle>
          <a:p/>
        </p:txBody>
      </p:sp>
      <p:sp>
        <p:nvSpPr>
          <p:cNvPr id="451" name="Google Shape;451;p5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
        <p:nvSpPr>
          <p:cNvPr id="452" name="Google Shape;452;p59"/>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453" name="Google Shape;453;p59"/>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454" name="Google Shape;454;p59"/>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Yellow Footer - Title &amp; Body">
  <p:cSld name="CUSTOM_3_1_1">
    <p:spTree>
      <p:nvGrpSpPr>
        <p:cNvPr id="455" name="Shape 455"/>
        <p:cNvGrpSpPr/>
        <p:nvPr/>
      </p:nvGrpSpPr>
      <p:grpSpPr>
        <a:xfrm>
          <a:off x="0" y="0"/>
          <a:ext cx="0" cy="0"/>
          <a:chOff x="0" y="0"/>
          <a:chExt cx="0" cy="0"/>
        </a:xfrm>
      </p:grpSpPr>
      <p:sp>
        <p:nvSpPr>
          <p:cNvPr id="456" name="Google Shape;456;p60"/>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57" name="Google Shape;457;p60"/>
          <p:cNvSpPr/>
          <p:nvPr/>
        </p:nvSpPr>
        <p:spPr>
          <a:xfrm flipH="1">
            <a:off x="25826"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FBBC05"/>
          </a:solidFill>
          <a:ln>
            <a:noFill/>
          </a:ln>
        </p:spPr>
      </p:sp>
      <p:sp>
        <p:nvSpPr>
          <p:cNvPr id="458" name="Google Shape;458;p60"/>
          <p:cNvSpPr txBox="1"/>
          <p:nvPr>
            <p:ph idx="1" type="body"/>
          </p:nvPr>
        </p:nvSpPr>
        <p:spPr>
          <a:xfrm>
            <a:off x="176225" y="1305875"/>
            <a:ext cx="5244900" cy="260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317500" lvl="1" marL="914400" rtl="0">
              <a:spcBef>
                <a:spcPts val="1400"/>
              </a:spcBef>
              <a:spcAft>
                <a:spcPts val="0"/>
              </a:spcAft>
              <a:buSzPts val="1400"/>
              <a:buFont typeface="Roboto"/>
              <a:buChar char="○"/>
              <a:defRPr>
                <a:latin typeface="Roboto"/>
                <a:ea typeface="Roboto"/>
                <a:cs typeface="Roboto"/>
                <a:sym typeface="Roboto"/>
              </a:defRPr>
            </a:lvl2pPr>
            <a:lvl3pPr indent="-317500" lvl="2" marL="1371600" rtl="0">
              <a:spcBef>
                <a:spcPts val="1400"/>
              </a:spcBef>
              <a:spcAft>
                <a:spcPts val="0"/>
              </a:spcAft>
              <a:buSzPts val="1400"/>
              <a:buFont typeface="Roboto"/>
              <a:buChar char="■"/>
              <a:defRPr>
                <a:latin typeface="Roboto"/>
                <a:ea typeface="Roboto"/>
                <a:cs typeface="Roboto"/>
                <a:sym typeface="Roboto"/>
              </a:defRPr>
            </a:lvl3pPr>
            <a:lvl4pPr indent="-317500" lvl="3" marL="1828800" rtl="0">
              <a:spcBef>
                <a:spcPts val="1400"/>
              </a:spcBef>
              <a:spcAft>
                <a:spcPts val="0"/>
              </a:spcAft>
              <a:buSzPts val="1400"/>
              <a:buFont typeface="Roboto"/>
              <a:buChar char="●"/>
              <a:defRPr>
                <a:latin typeface="Roboto"/>
                <a:ea typeface="Roboto"/>
                <a:cs typeface="Roboto"/>
                <a:sym typeface="Roboto"/>
              </a:defRPr>
            </a:lvl4pPr>
            <a:lvl5pPr indent="-317500" lvl="4" marL="2286000" rtl="0">
              <a:spcBef>
                <a:spcPts val="1400"/>
              </a:spcBef>
              <a:spcAft>
                <a:spcPts val="0"/>
              </a:spcAft>
              <a:buSzPts val="1400"/>
              <a:buFont typeface="Roboto"/>
              <a:buChar char="○"/>
              <a:defRPr>
                <a:latin typeface="Roboto"/>
                <a:ea typeface="Roboto"/>
                <a:cs typeface="Roboto"/>
                <a:sym typeface="Roboto"/>
              </a:defRPr>
            </a:lvl5pPr>
            <a:lvl6pPr indent="-317500" lvl="5" marL="2743200" rtl="0">
              <a:spcBef>
                <a:spcPts val="1400"/>
              </a:spcBef>
              <a:spcAft>
                <a:spcPts val="0"/>
              </a:spcAft>
              <a:buSzPts val="1400"/>
              <a:buFont typeface="Roboto"/>
              <a:buChar char="■"/>
              <a:defRPr>
                <a:latin typeface="Roboto"/>
                <a:ea typeface="Roboto"/>
                <a:cs typeface="Roboto"/>
                <a:sym typeface="Roboto"/>
              </a:defRPr>
            </a:lvl6pPr>
            <a:lvl7pPr indent="-317500" lvl="6" marL="3200400" rtl="0">
              <a:spcBef>
                <a:spcPts val="1400"/>
              </a:spcBef>
              <a:spcAft>
                <a:spcPts val="0"/>
              </a:spcAft>
              <a:buSzPts val="1400"/>
              <a:buFont typeface="Roboto"/>
              <a:buChar char="●"/>
              <a:defRPr>
                <a:latin typeface="Roboto"/>
                <a:ea typeface="Roboto"/>
                <a:cs typeface="Roboto"/>
                <a:sym typeface="Roboto"/>
              </a:defRPr>
            </a:lvl7pPr>
            <a:lvl8pPr indent="-317500" lvl="7" marL="3657600" rtl="0">
              <a:spcBef>
                <a:spcPts val="1400"/>
              </a:spcBef>
              <a:spcAft>
                <a:spcPts val="0"/>
              </a:spcAft>
              <a:buSzPts val="1400"/>
              <a:buFont typeface="Roboto"/>
              <a:buChar char="○"/>
              <a:defRPr>
                <a:latin typeface="Roboto"/>
                <a:ea typeface="Roboto"/>
                <a:cs typeface="Roboto"/>
                <a:sym typeface="Roboto"/>
              </a:defRPr>
            </a:lvl8pPr>
            <a:lvl9pPr indent="-317500" lvl="8" marL="4114800" rtl="0">
              <a:spcBef>
                <a:spcPts val="1400"/>
              </a:spcBef>
              <a:spcAft>
                <a:spcPts val="1400"/>
              </a:spcAft>
              <a:buSzPts val="1400"/>
              <a:buFont typeface="Roboto"/>
              <a:buChar char="■"/>
              <a:defRPr>
                <a:latin typeface="Roboto"/>
                <a:ea typeface="Roboto"/>
                <a:cs typeface="Roboto"/>
                <a:sym typeface="Roboto"/>
              </a:defRPr>
            </a:lvl9pPr>
          </a:lstStyle>
          <a:p/>
        </p:txBody>
      </p:sp>
      <p:sp>
        <p:nvSpPr>
          <p:cNvPr id="459" name="Google Shape;459;p60"/>
          <p:cNvSpPr/>
          <p:nvPr/>
        </p:nvSpPr>
        <p:spPr>
          <a:xfrm flipH="1">
            <a:off x="-12535" y="4677825"/>
            <a:ext cx="4769786" cy="473975"/>
          </a:xfrm>
          <a:custGeom>
            <a:rect b="b" l="l" r="r" t="t"/>
            <a:pathLst>
              <a:path extrusionOk="0" h="18959" w="366343">
                <a:moveTo>
                  <a:pt x="0" y="18521"/>
                </a:moveTo>
                <a:lnTo>
                  <a:pt x="366343" y="0"/>
                </a:lnTo>
                <a:lnTo>
                  <a:pt x="366052" y="18959"/>
                </a:lnTo>
                <a:close/>
              </a:path>
            </a:pathLst>
          </a:custGeom>
          <a:solidFill>
            <a:srgbClr val="FFCC50"/>
          </a:solidFill>
          <a:ln>
            <a:noFill/>
          </a:ln>
        </p:spPr>
      </p:sp>
      <p:sp>
        <p:nvSpPr>
          <p:cNvPr id="460" name="Google Shape;460;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
        <p:nvSpPr>
          <p:cNvPr id="461" name="Google Shape;461;p60"/>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462" name="Google Shape;462;p60"/>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463" name="Google Shape;463;p60"/>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een Footer - Title &amp; Body">
  <p:cSld name="CUSTOM_3_1_1_1">
    <p:spTree>
      <p:nvGrpSpPr>
        <p:cNvPr id="464" name="Shape 464"/>
        <p:cNvGrpSpPr/>
        <p:nvPr/>
      </p:nvGrpSpPr>
      <p:grpSpPr>
        <a:xfrm>
          <a:off x="0" y="0"/>
          <a:ext cx="0" cy="0"/>
          <a:chOff x="0" y="0"/>
          <a:chExt cx="0" cy="0"/>
        </a:xfrm>
      </p:grpSpPr>
      <p:sp>
        <p:nvSpPr>
          <p:cNvPr id="465" name="Google Shape;465;p61"/>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66" name="Google Shape;466;p61"/>
          <p:cNvSpPr/>
          <p:nvPr/>
        </p:nvSpPr>
        <p:spPr>
          <a:xfrm>
            <a:off x="81075" y="4617750"/>
            <a:ext cx="9088625" cy="548375"/>
          </a:xfrm>
          <a:custGeom>
            <a:rect b="b" l="l" r="r" t="t"/>
            <a:pathLst>
              <a:path extrusionOk="0" h="21935" w="363545">
                <a:moveTo>
                  <a:pt x="363545" y="21935"/>
                </a:moveTo>
                <a:lnTo>
                  <a:pt x="363036" y="0"/>
                </a:lnTo>
                <a:lnTo>
                  <a:pt x="0" y="12743"/>
                </a:lnTo>
                <a:lnTo>
                  <a:pt x="869" y="20673"/>
                </a:lnTo>
                <a:close/>
              </a:path>
            </a:pathLst>
          </a:custGeom>
          <a:solidFill>
            <a:srgbClr val="349351"/>
          </a:solidFill>
          <a:ln>
            <a:noFill/>
          </a:ln>
        </p:spPr>
      </p:sp>
      <p:sp>
        <p:nvSpPr>
          <p:cNvPr id="467" name="Google Shape;467;p61"/>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34A853"/>
          </a:solidFill>
          <a:ln>
            <a:noFill/>
          </a:ln>
        </p:spPr>
      </p:sp>
      <p:sp>
        <p:nvSpPr>
          <p:cNvPr id="468" name="Google Shape;468;p61"/>
          <p:cNvSpPr txBox="1"/>
          <p:nvPr>
            <p:ph idx="1" type="body"/>
          </p:nvPr>
        </p:nvSpPr>
        <p:spPr>
          <a:xfrm>
            <a:off x="176225" y="1305875"/>
            <a:ext cx="5244900" cy="260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317500" lvl="1" marL="914400" rtl="0">
              <a:spcBef>
                <a:spcPts val="1400"/>
              </a:spcBef>
              <a:spcAft>
                <a:spcPts val="0"/>
              </a:spcAft>
              <a:buSzPts val="1400"/>
              <a:buFont typeface="Roboto"/>
              <a:buChar char="○"/>
              <a:defRPr>
                <a:latin typeface="Roboto"/>
                <a:ea typeface="Roboto"/>
                <a:cs typeface="Roboto"/>
                <a:sym typeface="Roboto"/>
              </a:defRPr>
            </a:lvl2pPr>
            <a:lvl3pPr indent="-317500" lvl="2" marL="1371600" rtl="0">
              <a:spcBef>
                <a:spcPts val="1400"/>
              </a:spcBef>
              <a:spcAft>
                <a:spcPts val="0"/>
              </a:spcAft>
              <a:buSzPts val="1400"/>
              <a:buFont typeface="Roboto"/>
              <a:buChar char="■"/>
              <a:defRPr>
                <a:latin typeface="Roboto"/>
                <a:ea typeface="Roboto"/>
                <a:cs typeface="Roboto"/>
                <a:sym typeface="Roboto"/>
              </a:defRPr>
            </a:lvl3pPr>
            <a:lvl4pPr indent="-317500" lvl="3" marL="1828800" rtl="0">
              <a:spcBef>
                <a:spcPts val="1400"/>
              </a:spcBef>
              <a:spcAft>
                <a:spcPts val="0"/>
              </a:spcAft>
              <a:buSzPts val="1400"/>
              <a:buFont typeface="Roboto"/>
              <a:buChar char="●"/>
              <a:defRPr>
                <a:latin typeface="Roboto"/>
                <a:ea typeface="Roboto"/>
                <a:cs typeface="Roboto"/>
                <a:sym typeface="Roboto"/>
              </a:defRPr>
            </a:lvl4pPr>
            <a:lvl5pPr indent="-317500" lvl="4" marL="2286000" rtl="0">
              <a:spcBef>
                <a:spcPts val="1400"/>
              </a:spcBef>
              <a:spcAft>
                <a:spcPts val="0"/>
              </a:spcAft>
              <a:buSzPts val="1400"/>
              <a:buFont typeface="Roboto"/>
              <a:buChar char="○"/>
              <a:defRPr>
                <a:latin typeface="Roboto"/>
                <a:ea typeface="Roboto"/>
                <a:cs typeface="Roboto"/>
                <a:sym typeface="Roboto"/>
              </a:defRPr>
            </a:lvl5pPr>
            <a:lvl6pPr indent="-317500" lvl="5" marL="2743200" rtl="0">
              <a:spcBef>
                <a:spcPts val="1400"/>
              </a:spcBef>
              <a:spcAft>
                <a:spcPts val="0"/>
              </a:spcAft>
              <a:buSzPts val="1400"/>
              <a:buFont typeface="Roboto"/>
              <a:buChar char="■"/>
              <a:defRPr>
                <a:latin typeface="Roboto"/>
                <a:ea typeface="Roboto"/>
                <a:cs typeface="Roboto"/>
                <a:sym typeface="Roboto"/>
              </a:defRPr>
            </a:lvl6pPr>
            <a:lvl7pPr indent="-317500" lvl="6" marL="3200400" rtl="0">
              <a:spcBef>
                <a:spcPts val="1400"/>
              </a:spcBef>
              <a:spcAft>
                <a:spcPts val="0"/>
              </a:spcAft>
              <a:buSzPts val="1400"/>
              <a:buFont typeface="Roboto"/>
              <a:buChar char="●"/>
              <a:defRPr>
                <a:latin typeface="Roboto"/>
                <a:ea typeface="Roboto"/>
                <a:cs typeface="Roboto"/>
                <a:sym typeface="Roboto"/>
              </a:defRPr>
            </a:lvl7pPr>
            <a:lvl8pPr indent="-317500" lvl="7" marL="3657600" rtl="0">
              <a:spcBef>
                <a:spcPts val="1400"/>
              </a:spcBef>
              <a:spcAft>
                <a:spcPts val="0"/>
              </a:spcAft>
              <a:buSzPts val="1400"/>
              <a:buFont typeface="Roboto"/>
              <a:buChar char="○"/>
              <a:defRPr>
                <a:latin typeface="Roboto"/>
                <a:ea typeface="Roboto"/>
                <a:cs typeface="Roboto"/>
                <a:sym typeface="Roboto"/>
              </a:defRPr>
            </a:lvl8pPr>
            <a:lvl9pPr indent="-317500" lvl="8" marL="4114800" rtl="0">
              <a:spcBef>
                <a:spcPts val="1400"/>
              </a:spcBef>
              <a:spcAft>
                <a:spcPts val="1400"/>
              </a:spcAft>
              <a:buSzPts val="1400"/>
              <a:buFont typeface="Roboto"/>
              <a:buChar char="■"/>
              <a:defRPr>
                <a:latin typeface="Roboto"/>
                <a:ea typeface="Roboto"/>
                <a:cs typeface="Roboto"/>
                <a:sym typeface="Roboto"/>
              </a:defRPr>
            </a:lvl9pPr>
          </a:lstStyle>
          <a:p/>
        </p:txBody>
      </p:sp>
      <p:sp>
        <p:nvSpPr>
          <p:cNvPr id="469" name="Google Shape;469;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
        <p:nvSpPr>
          <p:cNvPr id="470" name="Google Shape;470;p61"/>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471" name="Google Shape;471;p61"/>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472" name="Google Shape;472;p61"/>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Blue &amp; 3 Text" showMasterSp="0">
  <p:cSld name="Half Color Blue &amp; 3 Text">
    <p:bg>
      <p:bgPr>
        <a:solidFill>
          <a:srgbClr val="FFFFFF"/>
        </a:solidFill>
      </p:bgPr>
    </p:bg>
    <p:spTree>
      <p:nvGrpSpPr>
        <p:cNvPr id="49" name="Shape 49"/>
        <p:cNvGrpSpPr/>
        <p:nvPr/>
      </p:nvGrpSpPr>
      <p:grpSpPr>
        <a:xfrm>
          <a:off x="0" y="0"/>
          <a:ext cx="0" cy="0"/>
          <a:chOff x="0" y="0"/>
          <a:chExt cx="0" cy="0"/>
        </a:xfrm>
      </p:grpSpPr>
      <p:sp>
        <p:nvSpPr>
          <p:cNvPr id="50" name="Google Shape;50;p7"/>
          <p:cNvSpPr/>
          <p:nvPr/>
        </p:nvSpPr>
        <p:spPr>
          <a:xfrm>
            <a:off x="4411674" y="0"/>
            <a:ext cx="4732200" cy="5143500"/>
          </a:xfrm>
          <a:prstGeom prst="rect">
            <a:avLst/>
          </a:pr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
          <p:cNvSpPr txBox="1"/>
          <p:nvPr>
            <p:ph type="title"/>
          </p:nvPr>
        </p:nvSpPr>
        <p:spPr>
          <a:xfrm>
            <a:off x="167099" y="522374"/>
            <a:ext cx="38928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52" name="Google Shape;52;p7"/>
          <p:cNvSpPr txBox="1"/>
          <p:nvPr>
            <p:ph idx="1" type="body"/>
          </p:nvPr>
        </p:nvSpPr>
        <p:spPr>
          <a:xfrm>
            <a:off x="180150" y="1540349"/>
            <a:ext cx="3315000" cy="85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1pPr>
            <a:lvl2pPr indent="-228600" lvl="1" marL="9144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2pPr>
            <a:lvl3pPr indent="-228600" lvl="2" marL="13716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3pPr>
            <a:lvl4pPr indent="-228600" lvl="3" marL="18288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4pPr>
            <a:lvl5pPr indent="-228600" lvl="4" marL="2286000" marR="0" rtl="0" algn="l">
              <a:lnSpc>
                <a:spcPct val="115000"/>
              </a:lnSpc>
              <a:spcBef>
                <a:spcPts val="1400"/>
              </a:spcBef>
              <a:spcAft>
                <a:spcPts val="0"/>
              </a:spcAft>
              <a:buClr>
                <a:srgbClr val="585858"/>
              </a:buClr>
              <a:buSzPts val="1400"/>
              <a:buFont typeface="Roboto"/>
              <a:buNone/>
              <a:defRPr b="0" i="0" sz="1200" u="none" cap="none" strike="noStrike">
                <a:solidFill>
                  <a:srgbClr val="585858"/>
                </a:solidFill>
                <a:latin typeface="Roboto"/>
                <a:ea typeface="Roboto"/>
                <a:cs typeface="Roboto"/>
                <a:sym typeface="Roboto"/>
              </a:defRPr>
            </a:lvl5pPr>
            <a:lvl6pPr indent="-228600" lvl="5" marL="2743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9pPr>
          </a:lstStyle>
          <a:p/>
        </p:txBody>
      </p:sp>
      <p:sp>
        <p:nvSpPr>
          <p:cNvPr id="53" name="Google Shape;53;p7"/>
          <p:cNvSpPr txBox="1"/>
          <p:nvPr>
            <p:ph idx="2" type="body"/>
          </p:nvPr>
        </p:nvSpPr>
        <p:spPr>
          <a:xfrm>
            <a:off x="189175" y="2441125"/>
            <a:ext cx="3315000" cy="85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1pPr>
            <a:lvl2pPr indent="-228600" lvl="1" marL="914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2pPr>
            <a:lvl3pPr indent="-228600" lvl="2" marL="1371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3pPr>
            <a:lvl4pPr indent="-228600" lvl="3" marL="1828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4pPr>
            <a:lvl5pPr indent="-228600" lvl="4" marL="22860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5pPr>
            <a:lvl6pPr indent="-228600" lvl="5" marL="2743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9pPr>
          </a:lstStyle>
          <a:p/>
        </p:txBody>
      </p:sp>
      <p:sp>
        <p:nvSpPr>
          <p:cNvPr id="54" name="Google Shape;54;p7"/>
          <p:cNvSpPr txBox="1"/>
          <p:nvPr>
            <p:ph idx="3" type="body"/>
          </p:nvPr>
        </p:nvSpPr>
        <p:spPr>
          <a:xfrm>
            <a:off x="198175" y="3450025"/>
            <a:ext cx="3315000" cy="85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1pPr>
            <a:lvl2pPr indent="-228600" lvl="1" marL="914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2pPr>
            <a:lvl3pPr indent="-228600" lvl="2" marL="1371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3pPr>
            <a:lvl4pPr indent="-228600" lvl="3" marL="1828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4pPr>
            <a:lvl5pPr indent="-228600" lvl="4" marL="22860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5pPr>
            <a:lvl6pPr indent="-228600" lvl="5" marL="2743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9pPr>
          </a:lstStyle>
          <a:p/>
        </p:txBody>
      </p:sp>
      <p:sp>
        <p:nvSpPr>
          <p:cNvPr id="55" name="Google Shape;55;p7"/>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Proprietary + Confidential</a:t>
            </a:r>
            <a:endParaRPr/>
          </a:p>
        </p:txBody>
      </p:sp>
      <p:pic>
        <p:nvPicPr>
          <p:cNvPr descr="Shape 133" id="56" name="Google Shape;56;p7"/>
          <p:cNvPicPr preferRelativeResize="0"/>
          <p:nvPr/>
        </p:nvPicPr>
        <p:blipFill rotWithShape="1">
          <a:blip r:embed="rId2">
            <a:alphaModFix/>
          </a:blip>
          <a:srcRect b="0" l="0" r="0" t="0"/>
          <a:stretch/>
        </p:blipFill>
        <p:spPr>
          <a:xfrm>
            <a:off x="93536" y="4816002"/>
            <a:ext cx="1124700" cy="324000"/>
          </a:xfrm>
          <a:prstGeom prst="rect">
            <a:avLst/>
          </a:prstGeom>
          <a:noFill/>
          <a:ln>
            <a:noFill/>
          </a:ln>
        </p:spPr>
      </p:pic>
      <p:sp>
        <p:nvSpPr>
          <p:cNvPr id="57" name="Google Shape;57;p7"/>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sp>
        <p:nvSpPr>
          <p:cNvPr id="58" name="Google Shape;58;p7"/>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y Footer - Title &amp; Body">
  <p:cSld name="CUSTOM_3_1_1_1_1">
    <p:spTree>
      <p:nvGrpSpPr>
        <p:cNvPr id="473" name="Shape 473"/>
        <p:cNvGrpSpPr/>
        <p:nvPr/>
      </p:nvGrpSpPr>
      <p:grpSpPr>
        <a:xfrm>
          <a:off x="0" y="0"/>
          <a:ext cx="0" cy="0"/>
          <a:chOff x="0" y="0"/>
          <a:chExt cx="0" cy="0"/>
        </a:xfrm>
      </p:grpSpPr>
      <p:sp>
        <p:nvSpPr>
          <p:cNvPr id="474" name="Google Shape;474;p62"/>
          <p:cNvSpPr/>
          <p:nvPr/>
        </p:nvSpPr>
        <p:spPr>
          <a:xfrm flipH="1">
            <a:off x="25826"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666666"/>
          </a:solidFill>
          <a:ln>
            <a:noFill/>
          </a:ln>
        </p:spPr>
      </p:sp>
      <p:sp>
        <p:nvSpPr>
          <p:cNvPr id="475" name="Google Shape;475;p62"/>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999999"/>
          </a:solidFill>
          <a:ln>
            <a:noFill/>
          </a:ln>
        </p:spPr>
      </p:sp>
      <p:sp>
        <p:nvSpPr>
          <p:cNvPr id="476" name="Google Shape;476;p62"/>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77" name="Google Shape;477;p62"/>
          <p:cNvSpPr txBox="1"/>
          <p:nvPr>
            <p:ph idx="1" type="body"/>
          </p:nvPr>
        </p:nvSpPr>
        <p:spPr>
          <a:xfrm>
            <a:off x="176225" y="1305875"/>
            <a:ext cx="5244900" cy="260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317500" lvl="1" marL="914400" rtl="0">
              <a:spcBef>
                <a:spcPts val="1400"/>
              </a:spcBef>
              <a:spcAft>
                <a:spcPts val="0"/>
              </a:spcAft>
              <a:buSzPts val="1400"/>
              <a:buFont typeface="Roboto"/>
              <a:buChar char="○"/>
              <a:defRPr>
                <a:latin typeface="Roboto"/>
                <a:ea typeface="Roboto"/>
                <a:cs typeface="Roboto"/>
                <a:sym typeface="Roboto"/>
              </a:defRPr>
            </a:lvl2pPr>
            <a:lvl3pPr indent="-317500" lvl="2" marL="1371600" rtl="0">
              <a:spcBef>
                <a:spcPts val="1400"/>
              </a:spcBef>
              <a:spcAft>
                <a:spcPts val="0"/>
              </a:spcAft>
              <a:buSzPts val="1400"/>
              <a:buFont typeface="Roboto"/>
              <a:buChar char="■"/>
              <a:defRPr>
                <a:latin typeface="Roboto"/>
                <a:ea typeface="Roboto"/>
                <a:cs typeface="Roboto"/>
                <a:sym typeface="Roboto"/>
              </a:defRPr>
            </a:lvl3pPr>
            <a:lvl4pPr indent="-317500" lvl="3" marL="1828800" rtl="0">
              <a:spcBef>
                <a:spcPts val="1400"/>
              </a:spcBef>
              <a:spcAft>
                <a:spcPts val="0"/>
              </a:spcAft>
              <a:buSzPts val="1400"/>
              <a:buFont typeface="Roboto"/>
              <a:buChar char="●"/>
              <a:defRPr>
                <a:latin typeface="Roboto"/>
                <a:ea typeface="Roboto"/>
                <a:cs typeface="Roboto"/>
                <a:sym typeface="Roboto"/>
              </a:defRPr>
            </a:lvl4pPr>
            <a:lvl5pPr indent="-317500" lvl="4" marL="2286000" rtl="0">
              <a:spcBef>
                <a:spcPts val="1400"/>
              </a:spcBef>
              <a:spcAft>
                <a:spcPts val="0"/>
              </a:spcAft>
              <a:buSzPts val="1400"/>
              <a:buFont typeface="Roboto"/>
              <a:buChar char="○"/>
              <a:defRPr>
                <a:latin typeface="Roboto"/>
                <a:ea typeface="Roboto"/>
                <a:cs typeface="Roboto"/>
                <a:sym typeface="Roboto"/>
              </a:defRPr>
            </a:lvl5pPr>
            <a:lvl6pPr indent="-317500" lvl="5" marL="2743200" rtl="0">
              <a:spcBef>
                <a:spcPts val="1400"/>
              </a:spcBef>
              <a:spcAft>
                <a:spcPts val="0"/>
              </a:spcAft>
              <a:buSzPts val="1400"/>
              <a:buFont typeface="Roboto"/>
              <a:buChar char="■"/>
              <a:defRPr>
                <a:latin typeface="Roboto"/>
                <a:ea typeface="Roboto"/>
                <a:cs typeface="Roboto"/>
                <a:sym typeface="Roboto"/>
              </a:defRPr>
            </a:lvl6pPr>
            <a:lvl7pPr indent="-317500" lvl="6" marL="3200400" rtl="0">
              <a:spcBef>
                <a:spcPts val="1400"/>
              </a:spcBef>
              <a:spcAft>
                <a:spcPts val="0"/>
              </a:spcAft>
              <a:buSzPts val="1400"/>
              <a:buFont typeface="Roboto"/>
              <a:buChar char="●"/>
              <a:defRPr>
                <a:latin typeface="Roboto"/>
                <a:ea typeface="Roboto"/>
                <a:cs typeface="Roboto"/>
                <a:sym typeface="Roboto"/>
              </a:defRPr>
            </a:lvl7pPr>
            <a:lvl8pPr indent="-317500" lvl="7" marL="3657600" rtl="0">
              <a:spcBef>
                <a:spcPts val="1400"/>
              </a:spcBef>
              <a:spcAft>
                <a:spcPts val="0"/>
              </a:spcAft>
              <a:buSzPts val="1400"/>
              <a:buFont typeface="Roboto"/>
              <a:buChar char="○"/>
              <a:defRPr>
                <a:latin typeface="Roboto"/>
                <a:ea typeface="Roboto"/>
                <a:cs typeface="Roboto"/>
                <a:sym typeface="Roboto"/>
              </a:defRPr>
            </a:lvl8pPr>
            <a:lvl9pPr indent="-317500" lvl="8" marL="4114800" rtl="0">
              <a:spcBef>
                <a:spcPts val="1400"/>
              </a:spcBef>
              <a:spcAft>
                <a:spcPts val="1400"/>
              </a:spcAft>
              <a:buSzPts val="1400"/>
              <a:buFont typeface="Roboto"/>
              <a:buChar char="■"/>
              <a:defRPr>
                <a:latin typeface="Roboto"/>
                <a:ea typeface="Roboto"/>
                <a:cs typeface="Roboto"/>
                <a:sym typeface="Roboto"/>
              </a:defRPr>
            </a:lvl9pPr>
          </a:lstStyle>
          <a:p/>
        </p:txBody>
      </p:sp>
      <p:sp>
        <p:nvSpPr>
          <p:cNvPr id="478" name="Google Shape;478;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
        <p:nvSpPr>
          <p:cNvPr id="479" name="Google Shape;479;p62"/>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480" name="Google Shape;480;p62"/>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481" name="Google Shape;481;p62"/>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Blue Footer">
  <p:cSld name="TITLE_2_1">
    <p:spTree>
      <p:nvGrpSpPr>
        <p:cNvPr id="482" name="Shape 482"/>
        <p:cNvGrpSpPr/>
        <p:nvPr/>
      </p:nvGrpSpPr>
      <p:grpSpPr>
        <a:xfrm>
          <a:off x="0" y="0"/>
          <a:ext cx="0" cy="0"/>
          <a:chOff x="0" y="0"/>
          <a:chExt cx="0" cy="0"/>
        </a:xfrm>
      </p:grpSpPr>
      <p:sp>
        <p:nvSpPr>
          <p:cNvPr id="483" name="Google Shape;483;p63"/>
          <p:cNvSpPr txBox="1"/>
          <p:nvPr/>
        </p:nvSpPr>
        <p:spPr>
          <a:xfrm>
            <a:off x="4698025" y="4790450"/>
            <a:ext cx="4345800" cy="37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484" name="Google Shape;484;p63"/>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85" name="Google Shape;485;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486" name="Google Shape;486;p63"/>
          <p:cNvGrpSpPr/>
          <p:nvPr/>
        </p:nvGrpSpPr>
        <p:grpSpPr>
          <a:xfrm>
            <a:off x="-19118" y="4626758"/>
            <a:ext cx="9182236" cy="548378"/>
            <a:chOff x="-19118" y="4617750"/>
            <a:chExt cx="9182236" cy="548378"/>
          </a:xfrm>
        </p:grpSpPr>
        <p:sp>
          <p:nvSpPr>
            <p:cNvPr id="487" name="Google Shape;487;p6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3367D6"/>
            </a:solidFill>
            <a:ln>
              <a:noFill/>
            </a:ln>
          </p:spPr>
        </p:sp>
        <p:sp>
          <p:nvSpPr>
            <p:cNvPr id="488" name="Google Shape;488;p6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285F4"/>
            </a:solidFill>
            <a:ln>
              <a:noFill/>
            </a:ln>
          </p:spPr>
        </p:sp>
      </p:grpSp>
      <p:sp>
        <p:nvSpPr>
          <p:cNvPr id="489" name="Google Shape;489;p63"/>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490" name="Google Shape;490;p63"/>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491" name="Google Shape;491;p63"/>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Red Footer">
  <p:cSld name="TITLE_2_1_1">
    <p:spTree>
      <p:nvGrpSpPr>
        <p:cNvPr id="492" name="Shape 492"/>
        <p:cNvGrpSpPr/>
        <p:nvPr/>
      </p:nvGrpSpPr>
      <p:grpSpPr>
        <a:xfrm>
          <a:off x="0" y="0"/>
          <a:ext cx="0" cy="0"/>
          <a:chOff x="0" y="0"/>
          <a:chExt cx="0" cy="0"/>
        </a:xfrm>
      </p:grpSpPr>
      <p:sp>
        <p:nvSpPr>
          <p:cNvPr id="493" name="Google Shape;493;p64"/>
          <p:cNvSpPr/>
          <p:nvPr/>
        </p:nvSpPr>
        <p:spPr>
          <a:xfrm flipH="1">
            <a:off x="-19200" y="4617750"/>
            <a:ext cx="9188900" cy="548378"/>
          </a:xfrm>
          <a:custGeom>
            <a:rect b="b" l="l" r="r" t="t"/>
            <a:pathLst>
              <a:path extrusionOk="0" h="19840" w="367556">
                <a:moveTo>
                  <a:pt x="0" y="19840"/>
                </a:moveTo>
                <a:lnTo>
                  <a:pt x="515" y="0"/>
                </a:lnTo>
                <a:lnTo>
                  <a:pt x="367556" y="11270"/>
                </a:lnTo>
                <a:lnTo>
                  <a:pt x="367044" y="18698"/>
                </a:lnTo>
                <a:close/>
              </a:path>
            </a:pathLst>
          </a:custGeom>
          <a:solidFill>
            <a:srgbClr val="800000"/>
          </a:solidFill>
          <a:ln>
            <a:noFill/>
          </a:ln>
        </p:spPr>
      </p:sp>
      <p:sp>
        <p:nvSpPr>
          <p:cNvPr id="494" name="Google Shape;494;p64"/>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95" name="Google Shape;495;p64"/>
          <p:cNvSpPr/>
          <p:nvPr/>
        </p:nvSpPr>
        <p:spPr>
          <a:xfrm flipH="1">
            <a:off x="-21543" y="4686833"/>
            <a:ext cx="4769786" cy="473975"/>
          </a:xfrm>
          <a:custGeom>
            <a:rect b="b" l="l" r="r" t="t"/>
            <a:pathLst>
              <a:path extrusionOk="0" h="18959" w="366343">
                <a:moveTo>
                  <a:pt x="0" y="18521"/>
                </a:moveTo>
                <a:lnTo>
                  <a:pt x="366343" y="0"/>
                </a:lnTo>
                <a:lnTo>
                  <a:pt x="366052" y="18959"/>
                </a:lnTo>
                <a:close/>
              </a:path>
            </a:pathLst>
          </a:custGeom>
          <a:solidFill>
            <a:srgbClr val="EA4335"/>
          </a:solidFill>
          <a:ln>
            <a:noFill/>
          </a:ln>
        </p:spPr>
      </p:sp>
      <p:sp>
        <p:nvSpPr>
          <p:cNvPr id="496" name="Google Shape;496;p6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
        <p:nvSpPr>
          <p:cNvPr id="497" name="Google Shape;497;p64"/>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498" name="Google Shape;498;p64"/>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499" name="Google Shape;499;p64"/>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Yellow Footer">
  <p:cSld name="TITLE_2_2">
    <p:spTree>
      <p:nvGrpSpPr>
        <p:cNvPr id="500" name="Shape 500"/>
        <p:cNvGrpSpPr/>
        <p:nvPr/>
      </p:nvGrpSpPr>
      <p:grpSpPr>
        <a:xfrm>
          <a:off x="0" y="0"/>
          <a:ext cx="0" cy="0"/>
          <a:chOff x="0" y="0"/>
          <a:chExt cx="0" cy="0"/>
        </a:xfrm>
      </p:grpSpPr>
      <p:sp>
        <p:nvSpPr>
          <p:cNvPr id="501" name="Google Shape;501;p65"/>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02" name="Google Shape;502;p65"/>
          <p:cNvSpPr/>
          <p:nvPr/>
        </p:nvSpPr>
        <p:spPr>
          <a:xfrm flipH="1">
            <a:off x="25826"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FBBC05"/>
          </a:solidFill>
          <a:ln>
            <a:noFill/>
          </a:ln>
        </p:spPr>
      </p:sp>
      <p:sp>
        <p:nvSpPr>
          <p:cNvPr id="503" name="Google Shape;503;p65"/>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FFCC50"/>
          </a:solidFill>
          <a:ln>
            <a:noFill/>
          </a:ln>
        </p:spPr>
      </p:sp>
      <p:sp>
        <p:nvSpPr>
          <p:cNvPr id="504" name="Google Shape;504;p6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
        <p:nvSpPr>
          <p:cNvPr id="505" name="Google Shape;505;p65"/>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506" name="Google Shape;506;p65"/>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507" name="Google Shape;507;p65"/>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Green Footer">
  <p:cSld name="TITLE_2_3">
    <p:spTree>
      <p:nvGrpSpPr>
        <p:cNvPr id="508" name="Shape 508"/>
        <p:cNvGrpSpPr/>
        <p:nvPr/>
      </p:nvGrpSpPr>
      <p:grpSpPr>
        <a:xfrm>
          <a:off x="0" y="0"/>
          <a:ext cx="0" cy="0"/>
          <a:chOff x="0" y="0"/>
          <a:chExt cx="0" cy="0"/>
        </a:xfrm>
      </p:grpSpPr>
      <p:sp>
        <p:nvSpPr>
          <p:cNvPr id="509" name="Google Shape;509;p66"/>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10" name="Google Shape;510;p66"/>
          <p:cNvSpPr/>
          <p:nvPr/>
        </p:nvSpPr>
        <p:spPr>
          <a:xfrm flipH="1">
            <a:off x="71770" y="4617750"/>
            <a:ext cx="9097930" cy="548378"/>
          </a:xfrm>
          <a:custGeom>
            <a:rect b="b" l="l" r="r" t="t"/>
            <a:pathLst>
              <a:path extrusionOk="0" h="19840" w="367556">
                <a:moveTo>
                  <a:pt x="0" y="19840"/>
                </a:moveTo>
                <a:lnTo>
                  <a:pt x="515" y="0"/>
                </a:lnTo>
                <a:lnTo>
                  <a:pt x="367556" y="11270"/>
                </a:lnTo>
                <a:lnTo>
                  <a:pt x="367044" y="18698"/>
                </a:lnTo>
                <a:close/>
              </a:path>
            </a:pathLst>
          </a:custGeom>
          <a:solidFill>
            <a:srgbClr val="349351"/>
          </a:solidFill>
          <a:ln>
            <a:noFill/>
          </a:ln>
        </p:spPr>
      </p:sp>
      <p:sp>
        <p:nvSpPr>
          <p:cNvPr id="511" name="Google Shape;511;p66"/>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34A853"/>
          </a:solidFill>
          <a:ln>
            <a:noFill/>
          </a:ln>
        </p:spPr>
      </p:sp>
      <p:sp>
        <p:nvSpPr>
          <p:cNvPr id="512" name="Google Shape;512;p6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
        <p:nvSpPr>
          <p:cNvPr id="513" name="Google Shape;513;p66"/>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514" name="Google Shape;514;p66"/>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515" name="Google Shape;515;p66"/>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Gray Footer">
  <p:cSld name="TITLE_2_3_1">
    <p:spTree>
      <p:nvGrpSpPr>
        <p:cNvPr id="516" name="Shape 516"/>
        <p:cNvGrpSpPr/>
        <p:nvPr/>
      </p:nvGrpSpPr>
      <p:grpSpPr>
        <a:xfrm>
          <a:off x="0" y="0"/>
          <a:ext cx="0" cy="0"/>
          <a:chOff x="0" y="0"/>
          <a:chExt cx="0" cy="0"/>
        </a:xfrm>
      </p:grpSpPr>
      <p:sp>
        <p:nvSpPr>
          <p:cNvPr id="517" name="Google Shape;517;p67"/>
          <p:cNvSpPr/>
          <p:nvPr/>
        </p:nvSpPr>
        <p:spPr>
          <a:xfrm flipH="1">
            <a:off x="63500" y="4617750"/>
            <a:ext cx="9106200" cy="548378"/>
          </a:xfrm>
          <a:custGeom>
            <a:rect b="b" l="l" r="r" t="t"/>
            <a:pathLst>
              <a:path extrusionOk="0" h="19840" w="367556">
                <a:moveTo>
                  <a:pt x="0" y="19840"/>
                </a:moveTo>
                <a:lnTo>
                  <a:pt x="515" y="0"/>
                </a:lnTo>
                <a:lnTo>
                  <a:pt x="367556" y="11270"/>
                </a:lnTo>
                <a:lnTo>
                  <a:pt x="367044" y="18698"/>
                </a:lnTo>
                <a:close/>
              </a:path>
            </a:pathLst>
          </a:custGeom>
          <a:solidFill>
            <a:srgbClr val="666666"/>
          </a:solidFill>
          <a:ln>
            <a:noFill/>
          </a:ln>
        </p:spPr>
      </p:sp>
      <p:sp>
        <p:nvSpPr>
          <p:cNvPr id="518" name="Google Shape;518;p67"/>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999999"/>
          </a:solidFill>
          <a:ln>
            <a:noFill/>
          </a:ln>
        </p:spPr>
      </p:sp>
      <p:sp>
        <p:nvSpPr>
          <p:cNvPr id="519" name="Google Shape;519;p67"/>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20" name="Google Shape;520;p6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
        <p:nvSpPr>
          <p:cNvPr id="521" name="Google Shape;521;p67"/>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522" name="Google Shape;522;p67"/>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523" name="Google Shape;523;p67"/>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lear Footer">
  <p:cSld name="TITLE_2_3_1_1">
    <p:bg>
      <p:bgPr>
        <a:noFill/>
      </p:bgPr>
    </p:bg>
    <p:spTree>
      <p:nvGrpSpPr>
        <p:cNvPr id="524" name="Shape 524"/>
        <p:cNvGrpSpPr/>
        <p:nvPr/>
      </p:nvGrpSpPr>
      <p:grpSpPr>
        <a:xfrm>
          <a:off x="0" y="0"/>
          <a:ext cx="0" cy="0"/>
          <a:chOff x="0" y="0"/>
          <a:chExt cx="0" cy="0"/>
        </a:xfrm>
      </p:grpSpPr>
      <p:sp>
        <p:nvSpPr>
          <p:cNvPr id="525" name="Google Shape;525;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
        <p:nvSpPr>
          <p:cNvPr id="526" name="Google Shape;526;p68"/>
          <p:cNvSpPr txBox="1"/>
          <p:nvPr/>
        </p:nvSpPr>
        <p:spPr>
          <a:xfrm>
            <a:off x="654950" y="4778633"/>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527" name="Google Shape;527;p68"/>
          <p:cNvPicPr preferRelativeResize="0"/>
          <p:nvPr/>
        </p:nvPicPr>
        <p:blipFill>
          <a:blip r:embed="rId2">
            <a:alphaModFix/>
          </a:blip>
          <a:stretch>
            <a:fillRect/>
          </a:stretch>
        </p:blipFill>
        <p:spPr>
          <a:xfrm>
            <a:off x="79188" y="4806092"/>
            <a:ext cx="1147275" cy="330525"/>
          </a:xfrm>
          <a:prstGeom prst="rect">
            <a:avLst/>
          </a:prstGeom>
          <a:noFill/>
          <a:ln>
            <a:noFill/>
          </a:ln>
        </p:spPr>
      </p:pic>
      <p:sp>
        <p:nvSpPr>
          <p:cNvPr id="528" name="Google Shape;528;p68"/>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3">
    <p:spTree>
      <p:nvGrpSpPr>
        <p:cNvPr id="529" name="Shape 529"/>
        <p:cNvGrpSpPr/>
        <p:nvPr/>
      </p:nvGrpSpPr>
      <p:grpSpPr>
        <a:xfrm>
          <a:off x="0" y="0"/>
          <a:ext cx="0" cy="0"/>
          <a:chOff x="0" y="0"/>
          <a:chExt cx="0" cy="0"/>
        </a:xfrm>
      </p:grpSpPr>
      <p:sp>
        <p:nvSpPr>
          <p:cNvPr id="530" name="Google Shape;530;p69"/>
          <p:cNvSpPr txBox="1"/>
          <p:nvPr>
            <p:ph idx="12" type="sldNum"/>
          </p:nvPr>
        </p:nvSpPr>
        <p:spPr>
          <a:xfrm>
            <a:off x="8520171" y="4786463"/>
            <a:ext cx="548700" cy="393600"/>
          </a:xfrm>
          <a:prstGeom prst="rect">
            <a:avLst/>
          </a:prstGeom>
        </p:spPr>
        <p:txBody>
          <a:bodyPr anchorCtr="0" anchor="ctr" bIns="91425" lIns="91425" spcFirstLastPara="1" rIns="91425" wrap="square" tIns="91425">
            <a:noAutofit/>
          </a:bodyPr>
          <a:lstStyle>
            <a:lvl1pPr lvl="0" rtl="0">
              <a:buNone/>
              <a:defRPr sz="1200">
                <a:latin typeface="Roboto"/>
                <a:ea typeface="Roboto"/>
                <a:cs typeface="Roboto"/>
                <a:sym typeface="Roboto"/>
              </a:defRPr>
            </a:lvl1pPr>
            <a:lvl2pPr lvl="1" rtl="0">
              <a:buNone/>
              <a:defRPr sz="1200">
                <a:latin typeface="Roboto"/>
                <a:ea typeface="Roboto"/>
                <a:cs typeface="Roboto"/>
                <a:sym typeface="Roboto"/>
              </a:defRPr>
            </a:lvl2pPr>
            <a:lvl3pPr lvl="2" rtl="0">
              <a:buNone/>
              <a:defRPr sz="1200">
                <a:latin typeface="Roboto"/>
                <a:ea typeface="Roboto"/>
                <a:cs typeface="Roboto"/>
                <a:sym typeface="Roboto"/>
              </a:defRPr>
            </a:lvl3pPr>
            <a:lvl4pPr lvl="3" rtl="0">
              <a:buNone/>
              <a:defRPr sz="1200">
                <a:latin typeface="Roboto"/>
                <a:ea typeface="Roboto"/>
                <a:cs typeface="Roboto"/>
                <a:sym typeface="Roboto"/>
              </a:defRPr>
            </a:lvl4pPr>
            <a:lvl5pPr lvl="4" rtl="0">
              <a:buNone/>
              <a:defRPr sz="1200">
                <a:latin typeface="Roboto"/>
                <a:ea typeface="Roboto"/>
                <a:cs typeface="Roboto"/>
                <a:sym typeface="Roboto"/>
              </a:defRPr>
            </a:lvl5pPr>
            <a:lvl6pPr lvl="5" rtl="0">
              <a:buNone/>
              <a:defRPr sz="1200">
                <a:latin typeface="Roboto"/>
                <a:ea typeface="Roboto"/>
                <a:cs typeface="Roboto"/>
                <a:sym typeface="Roboto"/>
              </a:defRPr>
            </a:lvl6pPr>
            <a:lvl7pPr lvl="6" rtl="0">
              <a:buNone/>
              <a:defRPr sz="1200">
                <a:latin typeface="Roboto"/>
                <a:ea typeface="Roboto"/>
                <a:cs typeface="Roboto"/>
                <a:sym typeface="Roboto"/>
              </a:defRPr>
            </a:lvl7pPr>
            <a:lvl8pPr lvl="7" rtl="0">
              <a:buNone/>
              <a:defRPr sz="1200">
                <a:latin typeface="Roboto"/>
                <a:ea typeface="Roboto"/>
                <a:cs typeface="Roboto"/>
                <a:sym typeface="Roboto"/>
              </a:defRPr>
            </a:lvl8pPr>
            <a:lvl9pPr lvl="8" rtl="0">
              <a:buNone/>
              <a:defRPr sz="12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Blue">
  <p:cSld name="CUSTOM">
    <p:spTree>
      <p:nvGrpSpPr>
        <p:cNvPr id="531" name="Shape 531"/>
        <p:cNvGrpSpPr/>
        <p:nvPr/>
      </p:nvGrpSpPr>
      <p:grpSpPr>
        <a:xfrm>
          <a:off x="0" y="0"/>
          <a:ext cx="0" cy="0"/>
          <a:chOff x="0" y="0"/>
          <a:chExt cx="0" cy="0"/>
        </a:xfrm>
      </p:grpSpPr>
      <p:sp>
        <p:nvSpPr>
          <p:cNvPr id="532" name="Google Shape;532;p70"/>
          <p:cNvSpPr/>
          <p:nvPr/>
        </p:nvSpPr>
        <p:spPr>
          <a:xfrm>
            <a:off x="4411675" y="0"/>
            <a:ext cx="47322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3" name="Google Shape;533;p70"/>
          <p:cNvSpPr txBox="1"/>
          <p:nvPr>
            <p:ph type="title"/>
          </p:nvPr>
        </p:nvSpPr>
        <p:spPr>
          <a:xfrm>
            <a:off x="167100" y="522375"/>
            <a:ext cx="38928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Font typeface="Roboto"/>
              <a:buNone/>
              <a:defRPr>
                <a:latin typeface="Roboto"/>
                <a:ea typeface="Roboto"/>
                <a:cs typeface="Roboto"/>
                <a:sym typeface="Roboto"/>
              </a:defRPr>
            </a:lvl2pPr>
            <a:lvl3pPr lvl="2" rtl="0">
              <a:spcBef>
                <a:spcPts val="0"/>
              </a:spcBef>
              <a:spcAft>
                <a:spcPts val="0"/>
              </a:spcAft>
              <a:buSzPts val="3600"/>
              <a:buFont typeface="Roboto"/>
              <a:buNone/>
              <a:defRPr>
                <a:latin typeface="Roboto"/>
                <a:ea typeface="Roboto"/>
                <a:cs typeface="Roboto"/>
                <a:sym typeface="Roboto"/>
              </a:defRPr>
            </a:lvl3pPr>
            <a:lvl4pPr lvl="3" rtl="0">
              <a:spcBef>
                <a:spcPts val="0"/>
              </a:spcBef>
              <a:spcAft>
                <a:spcPts val="0"/>
              </a:spcAft>
              <a:buSzPts val="3600"/>
              <a:buFont typeface="Roboto"/>
              <a:buNone/>
              <a:defRPr>
                <a:latin typeface="Roboto"/>
                <a:ea typeface="Roboto"/>
                <a:cs typeface="Roboto"/>
                <a:sym typeface="Roboto"/>
              </a:defRPr>
            </a:lvl4pPr>
            <a:lvl5pPr lvl="4" rtl="0">
              <a:spcBef>
                <a:spcPts val="0"/>
              </a:spcBef>
              <a:spcAft>
                <a:spcPts val="0"/>
              </a:spcAft>
              <a:buSzPts val="3600"/>
              <a:buFont typeface="Roboto"/>
              <a:buNone/>
              <a:defRPr>
                <a:latin typeface="Roboto"/>
                <a:ea typeface="Roboto"/>
                <a:cs typeface="Roboto"/>
                <a:sym typeface="Roboto"/>
              </a:defRPr>
            </a:lvl5pPr>
            <a:lvl6pPr lvl="5" rtl="0">
              <a:spcBef>
                <a:spcPts val="0"/>
              </a:spcBef>
              <a:spcAft>
                <a:spcPts val="0"/>
              </a:spcAft>
              <a:buSzPts val="3600"/>
              <a:buFont typeface="Roboto"/>
              <a:buNone/>
              <a:defRPr>
                <a:latin typeface="Roboto"/>
                <a:ea typeface="Roboto"/>
                <a:cs typeface="Roboto"/>
                <a:sym typeface="Roboto"/>
              </a:defRPr>
            </a:lvl6pPr>
            <a:lvl7pPr lvl="6" rtl="0">
              <a:spcBef>
                <a:spcPts val="0"/>
              </a:spcBef>
              <a:spcAft>
                <a:spcPts val="0"/>
              </a:spcAft>
              <a:buSzPts val="3600"/>
              <a:buFont typeface="Roboto"/>
              <a:buNone/>
              <a:defRPr>
                <a:latin typeface="Roboto"/>
                <a:ea typeface="Roboto"/>
                <a:cs typeface="Roboto"/>
                <a:sym typeface="Roboto"/>
              </a:defRPr>
            </a:lvl7pPr>
            <a:lvl8pPr lvl="7" rtl="0">
              <a:spcBef>
                <a:spcPts val="0"/>
              </a:spcBef>
              <a:spcAft>
                <a:spcPts val="0"/>
              </a:spcAft>
              <a:buSzPts val="3600"/>
              <a:buFont typeface="Roboto"/>
              <a:buNone/>
              <a:defRPr>
                <a:latin typeface="Roboto"/>
                <a:ea typeface="Roboto"/>
                <a:cs typeface="Roboto"/>
                <a:sym typeface="Roboto"/>
              </a:defRPr>
            </a:lvl8pPr>
            <a:lvl9pPr lvl="8" rtl="0">
              <a:spcBef>
                <a:spcPts val="0"/>
              </a:spcBef>
              <a:spcAft>
                <a:spcPts val="0"/>
              </a:spcAft>
              <a:buSzPts val="3600"/>
              <a:buFont typeface="Roboto"/>
              <a:buNone/>
              <a:defRPr>
                <a:latin typeface="Roboto"/>
                <a:ea typeface="Roboto"/>
                <a:cs typeface="Roboto"/>
                <a:sym typeface="Roboto"/>
              </a:defRPr>
            </a:lvl9pPr>
          </a:lstStyle>
          <a:p/>
        </p:txBody>
      </p:sp>
      <p:sp>
        <p:nvSpPr>
          <p:cNvPr id="534" name="Google Shape;534;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535" name="Google Shape;535;p70"/>
          <p:cNvPicPr preferRelativeResize="0"/>
          <p:nvPr/>
        </p:nvPicPr>
        <p:blipFill>
          <a:blip r:embed="rId2">
            <a:alphaModFix/>
          </a:blip>
          <a:stretch>
            <a:fillRect/>
          </a:stretch>
        </p:blipFill>
        <p:spPr>
          <a:xfrm>
            <a:off x="93538" y="4816003"/>
            <a:ext cx="1124625" cy="323850"/>
          </a:xfrm>
          <a:prstGeom prst="rect">
            <a:avLst/>
          </a:prstGeom>
          <a:noFill/>
          <a:ln>
            <a:noFill/>
          </a:ln>
        </p:spPr>
      </p:pic>
      <p:sp>
        <p:nvSpPr>
          <p:cNvPr id="536" name="Google Shape;536;p70"/>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sp>
        <p:nvSpPr>
          <p:cNvPr id="537" name="Google Shape;537;p70"/>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Blue &amp; 1 Text">
  <p:cSld name="CUSTOM_5">
    <p:spTree>
      <p:nvGrpSpPr>
        <p:cNvPr id="538" name="Shape 538"/>
        <p:cNvGrpSpPr/>
        <p:nvPr/>
      </p:nvGrpSpPr>
      <p:grpSpPr>
        <a:xfrm>
          <a:off x="0" y="0"/>
          <a:ext cx="0" cy="0"/>
          <a:chOff x="0" y="0"/>
          <a:chExt cx="0" cy="0"/>
        </a:xfrm>
      </p:grpSpPr>
      <p:sp>
        <p:nvSpPr>
          <p:cNvPr id="539" name="Google Shape;539;p71"/>
          <p:cNvSpPr/>
          <p:nvPr/>
        </p:nvSpPr>
        <p:spPr>
          <a:xfrm>
            <a:off x="4411675" y="0"/>
            <a:ext cx="47322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0" name="Google Shape;540;p71"/>
          <p:cNvSpPr txBox="1"/>
          <p:nvPr>
            <p:ph type="title"/>
          </p:nvPr>
        </p:nvSpPr>
        <p:spPr>
          <a:xfrm>
            <a:off x="167100" y="522375"/>
            <a:ext cx="38928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41" name="Google Shape;541;p71"/>
          <p:cNvSpPr txBox="1"/>
          <p:nvPr>
            <p:ph idx="1" type="body"/>
          </p:nvPr>
        </p:nvSpPr>
        <p:spPr>
          <a:xfrm>
            <a:off x="180150" y="1540350"/>
            <a:ext cx="3315000" cy="855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542" name="Google Shape;542;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543" name="Google Shape;543;p71"/>
          <p:cNvPicPr preferRelativeResize="0"/>
          <p:nvPr/>
        </p:nvPicPr>
        <p:blipFill>
          <a:blip r:embed="rId2">
            <a:alphaModFix/>
          </a:blip>
          <a:stretch>
            <a:fillRect/>
          </a:stretch>
        </p:blipFill>
        <p:spPr>
          <a:xfrm>
            <a:off x="93538" y="4816003"/>
            <a:ext cx="1124625" cy="323850"/>
          </a:xfrm>
          <a:prstGeom prst="rect">
            <a:avLst/>
          </a:prstGeom>
          <a:noFill/>
          <a:ln>
            <a:noFill/>
          </a:ln>
        </p:spPr>
      </p:pic>
      <p:sp>
        <p:nvSpPr>
          <p:cNvPr id="544" name="Google Shape;544;p71"/>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sp>
        <p:nvSpPr>
          <p:cNvPr id="545" name="Google Shape;545;p71"/>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Blue" showMasterSp="0">
  <p:cSld name="Half Color Blue">
    <p:bg>
      <p:bgPr>
        <a:solidFill>
          <a:srgbClr val="FFFFFF"/>
        </a:solidFill>
      </p:bgPr>
    </p:bg>
    <p:spTree>
      <p:nvGrpSpPr>
        <p:cNvPr id="59" name="Shape 59"/>
        <p:cNvGrpSpPr/>
        <p:nvPr/>
      </p:nvGrpSpPr>
      <p:grpSpPr>
        <a:xfrm>
          <a:off x="0" y="0"/>
          <a:ext cx="0" cy="0"/>
          <a:chOff x="0" y="0"/>
          <a:chExt cx="0" cy="0"/>
        </a:xfrm>
      </p:grpSpPr>
      <p:sp>
        <p:nvSpPr>
          <p:cNvPr id="60" name="Google Shape;60;p8"/>
          <p:cNvSpPr/>
          <p:nvPr/>
        </p:nvSpPr>
        <p:spPr>
          <a:xfrm>
            <a:off x="4411674" y="0"/>
            <a:ext cx="4732200" cy="5143500"/>
          </a:xfrm>
          <a:prstGeom prst="rect">
            <a:avLst/>
          </a:pr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8"/>
          <p:cNvSpPr txBox="1"/>
          <p:nvPr>
            <p:ph type="title"/>
          </p:nvPr>
        </p:nvSpPr>
        <p:spPr>
          <a:xfrm>
            <a:off x="167099" y="522374"/>
            <a:ext cx="3892800" cy="7557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chemeClr val="accent2"/>
              </a:buClr>
              <a:buSzPts val="1400"/>
              <a:buFont typeface="Roboto"/>
              <a:buNone/>
              <a:defRPr b="0" i="0" sz="26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62" name="Google Shape;62;p8"/>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Proprietary + Confidential</a:t>
            </a:r>
            <a:endParaRPr/>
          </a:p>
        </p:txBody>
      </p:sp>
      <p:pic>
        <p:nvPicPr>
          <p:cNvPr descr="Shape 115" id="63" name="Google Shape;63;p8"/>
          <p:cNvPicPr preferRelativeResize="0"/>
          <p:nvPr/>
        </p:nvPicPr>
        <p:blipFill rotWithShape="1">
          <a:blip r:embed="rId2">
            <a:alphaModFix/>
          </a:blip>
          <a:srcRect b="0" l="0" r="0" t="0"/>
          <a:stretch/>
        </p:blipFill>
        <p:spPr>
          <a:xfrm>
            <a:off x="93536" y="4816002"/>
            <a:ext cx="1124700" cy="324000"/>
          </a:xfrm>
          <a:prstGeom prst="rect">
            <a:avLst/>
          </a:prstGeom>
          <a:noFill/>
          <a:ln>
            <a:noFill/>
          </a:ln>
        </p:spPr>
      </p:pic>
      <p:sp>
        <p:nvSpPr>
          <p:cNvPr id="64" name="Google Shape;64;p8"/>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sp>
        <p:nvSpPr>
          <p:cNvPr id="65" name="Google Shape;65;p8"/>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Blue &amp; 3 Text">
  <p:cSld name="CUSTOM_4">
    <p:spTree>
      <p:nvGrpSpPr>
        <p:cNvPr id="546" name="Shape 546"/>
        <p:cNvGrpSpPr/>
        <p:nvPr/>
      </p:nvGrpSpPr>
      <p:grpSpPr>
        <a:xfrm>
          <a:off x="0" y="0"/>
          <a:ext cx="0" cy="0"/>
          <a:chOff x="0" y="0"/>
          <a:chExt cx="0" cy="0"/>
        </a:xfrm>
      </p:grpSpPr>
      <p:sp>
        <p:nvSpPr>
          <p:cNvPr id="547" name="Google Shape;547;p72"/>
          <p:cNvSpPr/>
          <p:nvPr/>
        </p:nvSpPr>
        <p:spPr>
          <a:xfrm>
            <a:off x="4411675" y="0"/>
            <a:ext cx="47322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8" name="Google Shape;548;p72"/>
          <p:cNvSpPr txBox="1"/>
          <p:nvPr>
            <p:ph type="title"/>
          </p:nvPr>
        </p:nvSpPr>
        <p:spPr>
          <a:xfrm>
            <a:off x="167100" y="522375"/>
            <a:ext cx="38928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49" name="Google Shape;549;p72"/>
          <p:cNvSpPr txBox="1"/>
          <p:nvPr>
            <p:ph idx="1" type="body"/>
          </p:nvPr>
        </p:nvSpPr>
        <p:spPr>
          <a:xfrm>
            <a:off x="180150" y="1540350"/>
            <a:ext cx="3315000" cy="855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550" name="Google Shape;550;p72"/>
          <p:cNvSpPr txBox="1"/>
          <p:nvPr>
            <p:ph idx="2" type="body"/>
          </p:nvPr>
        </p:nvSpPr>
        <p:spPr>
          <a:xfrm>
            <a:off x="189175" y="2441125"/>
            <a:ext cx="3315000" cy="855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551" name="Google Shape;551;p72"/>
          <p:cNvSpPr txBox="1"/>
          <p:nvPr>
            <p:ph idx="3" type="body"/>
          </p:nvPr>
        </p:nvSpPr>
        <p:spPr>
          <a:xfrm>
            <a:off x="198175" y="3450025"/>
            <a:ext cx="3315000" cy="855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552" name="Google Shape;552;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553" name="Google Shape;553;p72"/>
          <p:cNvPicPr preferRelativeResize="0"/>
          <p:nvPr/>
        </p:nvPicPr>
        <p:blipFill>
          <a:blip r:embed="rId2">
            <a:alphaModFix/>
          </a:blip>
          <a:stretch>
            <a:fillRect/>
          </a:stretch>
        </p:blipFill>
        <p:spPr>
          <a:xfrm>
            <a:off x="93538" y="4816003"/>
            <a:ext cx="1124625" cy="323850"/>
          </a:xfrm>
          <a:prstGeom prst="rect">
            <a:avLst/>
          </a:prstGeom>
          <a:noFill/>
          <a:ln>
            <a:noFill/>
          </a:ln>
        </p:spPr>
      </p:pic>
      <p:sp>
        <p:nvSpPr>
          <p:cNvPr id="554" name="Google Shape;554;p72"/>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sp>
        <p:nvSpPr>
          <p:cNvPr id="555" name="Google Shape;555;p72"/>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Red">
  <p:cSld name="CUSTOM_1">
    <p:spTree>
      <p:nvGrpSpPr>
        <p:cNvPr id="556" name="Shape 556"/>
        <p:cNvGrpSpPr/>
        <p:nvPr/>
      </p:nvGrpSpPr>
      <p:grpSpPr>
        <a:xfrm>
          <a:off x="0" y="0"/>
          <a:ext cx="0" cy="0"/>
          <a:chOff x="0" y="0"/>
          <a:chExt cx="0" cy="0"/>
        </a:xfrm>
      </p:grpSpPr>
      <p:sp>
        <p:nvSpPr>
          <p:cNvPr id="557" name="Google Shape;557;p73"/>
          <p:cNvSpPr/>
          <p:nvPr/>
        </p:nvSpPr>
        <p:spPr>
          <a:xfrm>
            <a:off x="4411675" y="0"/>
            <a:ext cx="4732200" cy="51435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8" name="Google Shape;558;p73"/>
          <p:cNvSpPr txBox="1"/>
          <p:nvPr>
            <p:ph type="title"/>
          </p:nvPr>
        </p:nvSpPr>
        <p:spPr>
          <a:xfrm>
            <a:off x="167100" y="522375"/>
            <a:ext cx="38928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59" name="Google Shape;559;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560" name="Google Shape;560;p73"/>
          <p:cNvPicPr preferRelativeResize="0"/>
          <p:nvPr/>
        </p:nvPicPr>
        <p:blipFill>
          <a:blip r:embed="rId2">
            <a:alphaModFix/>
          </a:blip>
          <a:stretch>
            <a:fillRect/>
          </a:stretch>
        </p:blipFill>
        <p:spPr>
          <a:xfrm>
            <a:off x="93538" y="4816003"/>
            <a:ext cx="1124625" cy="323850"/>
          </a:xfrm>
          <a:prstGeom prst="rect">
            <a:avLst/>
          </a:prstGeom>
          <a:noFill/>
          <a:ln>
            <a:noFill/>
          </a:ln>
        </p:spPr>
      </p:pic>
      <p:sp>
        <p:nvSpPr>
          <p:cNvPr id="561" name="Google Shape;561;p73"/>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sp>
        <p:nvSpPr>
          <p:cNvPr id="562" name="Google Shape;562;p73"/>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Red &amp; 1 Text">
  <p:cSld name="CUSTOM_1_2">
    <p:spTree>
      <p:nvGrpSpPr>
        <p:cNvPr id="563" name="Shape 563"/>
        <p:cNvGrpSpPr/>
        <p:nvPr/>
      </p:nvGrpSpPr>
      <p:grpSpPr>
        <a:xfrm>
          <a:off x="0" y="0"/>
          <a:ext cx="0" cy="0"/>
          <a:chOff x="0" y="0"/>
          <a:chExt cx="0" cy="0"/>
        </a:xfrm>
      </p:grpSpPr>
      <p:sp>
        <p:nvSpPr>
          <p:cNvPr id="564" name="Google Shape;564;p74"/>
          <p:cNvSpPr/>
          <p:nvPr/>
        </p:nvSpPr>
        <p:spPr>
          <a:xfrm>
            <a:off x="4411675" y="0"/>
            <a:ext cx="4732200" cy="51435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65" name="Google Shape;565;p74"/>
          <p:cNvSpPr txBox="1"/>
          <p:nvPr>
            <p:ph type="title"/>
          </p:nvPr>
        </p:nvSpPr>
        <p:spPr>
          <a:xfrm>
            <a:off x="167100" y="522375"/>
            <a:ext cx="38928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66" name="Google Shape;566;p74"/>
          <p:cNvSpPr txBox="1"/>
          <p:nvPr>
            <p:ph idx="1" type="body"/>
          </p:nvPr>
        </p:nvSpPr>
        <p:spPr>
          <a:xfrm>
            <a:off x="180150" y="1540350"/>
            <a:ext cx="3315000" cy="855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567" name="Google Shape;567;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568" name="Google Shape;568;p74"/>
          <p:cNvPicPr preferRelativeResize="0"/>
          <p:nvPr/>
        </p:nvPicPr>
        <p:blipFill>
          <a:blip r:embed="rId2">
            <a:alphaModFix/>
          </a:blip>
          <a:stretch>
            <a:fillRect/>
          </a:stretch>
        </p:blipFill>
        <p:spPr>
          <a:xfrm>
            <a:off x="93538" y="4816003"/>
            <a:ext cx="1124625" cy="323850"/>
          </a:xfrm>
          <a:prstGeom prst="rect">
            <a:avLst/>
          </a:prstGeom>
          <a:noFill/>
          <a:ln>
            <a:noFill/>
          </a:ln>
        </p:spPr>
      </p:pic>
      <p:sp>
        <p:nvSpPr>
          <p:cNvPr id="569" name="Google Shape;569;p74"/>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sp>
        <p:nvSpPr>
          <p:cNvPr id="570" name="Google Shape;570;p74"/>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Red &amp; 3 Text">
  <p:cSld name="CUSTOM_1_2_1">
    <p:spTree>
      <p:nvGrpSpPr>
        <p:cNvPr id="571" name="Shape 571"/>
        <p:cNvGrpSpPr/>
        <p:nvPr/>
      </p:nvGrpSpPr>
      <p:grpSpPr>
        <a:xfrm>
          <a:off x="0" y="0"/>
          <a:ext cx="0" cy="0"/>
          <a:chOff x="0" y="0"/>
          <a:chExt cx="0" cy="0"/>
        </a:xfrm>
      </p:grpSpPr>
      <p:sp>
        <p:nvSpPr>
          <p:cNvPr id="572" name="Google Shape;572;p75"/>
          <p:cNvSpPr/>
          <p:nvPr/>
        </p:nvSpPr>
        <p:spPr>
          <a:xfrm>
            <a:off x="4411675" y="0"/>
            <a:ext cx="4732200" cy="51435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73" name="Google Shape;573;p75"/>
          <p:cNvSpPr txBox="1"/>
          <p:nvPr>
            <p:ph type="title"/>
          </p:nvPr>
        </p:nvSpPr>
        <p:spPr>
          <a:xfrm>
            <a:off x="167100" y="522375"/>
            <a:ext cx="38928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74" name="Google Shape;574;p75"/>
          <p:cNvSpPr txBox="1"/>
          <p:nvPr>
            <p:ph idx="1" type="body"/>
          </p:nvPr>
        </p:nvSpPr>
        <p:spPr>
          <a:xfrm>
            <a:off x="180150" y="1540350"/>
            <a:ext cx="3315000" cy="855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575" name="Google Shape;575;p75"/>
          <p:cNvSpPr txBox="1"/>
          <p:nvPr>
            <p:ph idx="2" type="body"/>
          </p:nvPr>
        </p:nvSpPr>
        <p:spPr>
          <a:xfrm>
            <a:off x="189175" y="2441125"/>
            <a:ext cx="3315000" cy="855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576" name="Google Shape;576;p75"/>
          <p:cNvSpPr txBox="1"/>
          <p:nvPr>
            <p:ph idx="3" type="body"/>
          </p:nvPr>
        </p:nvSpPr>
        <p:spPr>
          <a:xfrm>
            <a:off x="198175" y="3450025"/>
            <a:ext cx="3315000" cy="855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577" name="Google Shape;577;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578" name="Google Shape;578;p75"/>
          <p:cNvPicPr preferRelativeResize="0"/>
          <p:nvPr/>
        </p:nvPicPr>
        <p:blipFill>
          <a:blip r:embed="rId2">
            <a:alphaModFix/>
          </a:blip>
          <a:stretch>
            <a:fillRect/>
          </a:stretch>
        </p:blipFill>
        <p:spPr>
          <a:xfrm>
            <a:off x="93538" y="4816003"/>
            <a:ext cx="1124625" cy="323850"/>
          </a:xfrm>
          <a:prstGeom prst="rect">
            <a:avLst/>
          </a:prstGeom>
          <a:noFill/>
          <a:ln>
            <a:noFill/>
          </a:ln>
        </p:spPr>
      </p:pic>
      <p:sp>
        <p:nvSpPr>
          <p:cNvPr id="579" name="Google Shape;579;p75"/>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sp>
        <p:nvSpPr>
          <p:cNvPr id="580" name="Google Shape;580;p75"/>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Yellow">
  <p:cSld name="CUSTOM_1_1">
    <p:spTree>
      <p:nvGrpSpPr>
        <p:cNvPr id="581" name="Shape 581"/>
        <p:cNvGrpSpPr/>
        <p:nvPr/>
      </p:nvGrpSpPr>
      <p:grpSpPr>
        <a:xfrm>
          <a:off x="0" y="0"/>
          <a:ext cx="0" cy="0"/>
          <a:chOff x="0" y="0"/>
          <a:chExt cx="0" cy="0"/>
        </a:xfrm>
      </p:grpSpPr>
      <p:sp>
        <p:nvSpPr>
          <p:cNvPr id="582" name="Google Shape;582;p76"/>
          <p:cNvSpPr/>
          <p:nvPr/>
        </p:nvSpPr>
        <p:spPr>
          <a:xfrm>
            <a:off x="4411675" y="0"/>
            <a:ext cx="4732200" cy="51435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3" name="Google Shape;583;p76"/>
          <p:cNvSpPr txBox="1"/>
          <p:nvPr>
            <p:ph type="title"/>
          </p:nvPr>
        </p:nvSpPr>
        <p:spPr>
          <a:xfrm>
            <a:off x="167100" y="522375"/>
            <a:ext cx="38928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84" name="Google Shape;584;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585" name="Google Shape;585;p76"/>
          <p:cNvPicPr preferRelativeResize="0"/>
          <p:nvPr/>
        </p:nvPicPr>
        <p:blipFill>
          <a:blip r:embed="rId2">
            <a:alphaModFix/>
          </a:blip>
          <a:stretch>
            <a:fillRect/>
          </a:stretch>
        </p:blipFill>
        <p:spPr>
          <a:xfrm>
            <a:off x="93538" y="4816003"/>
            <a:ext cx="1124625" cy="323850"/>
          </a:xfrm>
          <a:prstGeom prst="rect">
            <a:avLst/>
          </a:prstGeom>
          <a:noFill/>
          <a:ln>
            <a:noFill/>
          </a:ln>
        </p:spPr>
      </p:pic>
      <p:sp>
        <p:nvSpPr>
          <p:cNvPr id="586" name="Google Shape;586;p76"/>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sp>
        <p:nvSpPr>
          <p:cNvPr id="587" name="Google Shape;587;p76"/>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Yellow &amp; 1 Text">
  <p:cSld name="CUSTOM_1_1_2">
    <p:spTree>
      <p:nvGrpSpPr>
        <p:cNvPr id="588" name="Shape 588"/>
        <p:cNvGrpSpPr/>
        <p:nvPr/>
      </p:nvGrpSpPr>
      <p:grpSpPr>
        <a:xfrm>
          <a:off x="0" y="0"/>
          <a:ext cx="0" cy="0"/>
          <a:chOff x="0" y="0"/>
          <a:chExt cx="0" cy="0"/>
        </a:xfrm>
      </p:grpSpPr>
      <p:sp>
        <p:nvSpPr>
          <p:cNvPr id="589" name="Google Shape;589;p77"/>
          <p:cNvSpPr/>
          <p:nvPr/>
        </p:nvSpPr>
        <p:spPr>
          <a:xfrm>
            <a:off x="4411675" y="0"/>
            <a:ext cx="4732200" cy="51435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90" name="Google Shape;590;p77"/>
          <p:cNvSpPr txBox="1"/>
          <p:nvPr>
            <p:ph type="title"/>
          </p:nvPr>
        </p:nvSpPr>
        <p:spPr>
          <a:xfrm>
            <a:off x="167100" y="522375"/>
            <a:ext cx="38928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91" name="Google Shape;591;p77"/>
          <p:cNvSpPr txBox="1"/>
          <p:nvPr>
            <p:ph idx="1" type="body"/>
          </p:nvPr>
        </p:nvSpPr>
        <p:spPr>
          <a:xfrm>
            <a:off x="180150" y="1540350"/>
            <a:ext cx="3315000" cy="855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592" name="Google Shape;592;p7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593" name="Google Shape;593;p77"/>
          <p:cNvPicPr preferRelativeResize="0"/>
          <p:nvPr/>
        </p:nvPicPr>
        <p:blipFill>
          <a:blip r:embed="rId2">
            <a:alphaModFix/>
          </a:blip>
          <a:stretch>
            <a:fillRect/>
          </a:stretch>
        </p:blipFill>
        <p:spPr>
          <a:xfrm>
            <a:off x="93538" y="4816003"/>
            <a:ext cx="1124625" cy="323850"/>
          </a:xfrm>
          <a:prstGeom prst="rect">
            <a:avLst/>
          </a:prstGeom>
          <a:noFill/>
          <a:ln>
            <a:noFill/>
          </a:ln>
        </p:spPr>
      </p:pic>
      <p:sp>
        <p:nvSpPr>
          <p:cNvPr id="594" name="Google Shape;594;p77"/>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sp>
        <p:nvSpPr>
          <p:cNvPr id="595" name="Google Shape;595;p77"/>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Yellow &amp; 3 Text">
  <p:cSld name="CUSTOM_1_1_2_1">
    <p:spTree>
      <p:nvGrpSpPr>
        <p:cNvPr id="596" name="Shape 596"/>
        <p:cNvGrpSpPr/>
        <p:nvPr/>
      </p:nvGrpSpPr>
      <p:grpSpPr>
        <a:xfrm>
          <a:off x="0" y="0"/>
          <a:ext cx="0" cy="0"/>
          <a:chOff x="0" y="0"/>
          <a:chExt cx="0" cy="0"/>
        </a:xfrm>
      </p:grpSpPr>
      <p:sp>
        <p:nvSpPr>
          <p:cNvPr id="597" name="Google Shape;597;p78"/>
          <p:cNvSpPr txBox="1"/>
          <p:nvPr>
            <p:ph idx="1" type="body"/>
          </p:nvPr>
        </p:nvSpPr>
        <p:spPr>
          <a:xfrm>
            <a:off x="180150" y="1540350"/>
            <a:ext cx="3315000" cy="855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598" name="Google Shape;598;p78"/>
          <p:cNvSpPr/>
          <p:nvPr/>
        </p:nvSpPr>
        <p:spPr>
          <a:xfrm>
            <a:off x="4411675" y="0"/>
            <a:ext cx="4732200" cy="51435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99" name="Google Shape;599;p78"/>
          <p:cNvSpPr txBox="1"/>
          <p:nvPr>
            <p:ph type="title"/>
          </p:nvPr>
        </p:nvSpPr>
        <p:spPr>
          <a:xfrm>
            <a:off x="167100" y="522375"/>
            <a:ext cx="38928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00" name="Google Shape;600;p78"/>
          <p:cNvSpPr txBox="1"/>
          <p:nvPr>
            <p:ph idx="2" type="body"/>
          </p:nvPr>
        </p:nvSpPr>
        <p:spPr>
          <a:xfrm>
            <a:off x="189175" y="2441125"/>
            <a:ext cx="3315000" cy="855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601" name="Google Shape;601;p78"/>
          <p:cNvSpPr txBox="1"/>
          <p:nvPr>
            <p:ph idx="3" type="body"/>
          </p:nvPr>
        </p:nvSpPr>
        <p:spPr>
          <a:xfrm>
            <a:off x="198175" y="3450025"/>
            <a:ext cx="3315000" cy="855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602" name="Google Shape;602;p7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603" name="Google Shape;603;p78"/>
          <p:cNvPicPr preferRelativeResize="0"/>
          <p:nvPr/>
        </p:nvPicPr>
        <p:blipFill>
          <a:blip r:embed="rId2">
            <a:alphaModFix/>
          </a:blip>
          <a:stretch>
            <a:fillRect/>
          </a:stretch>
        </p:blipFill>
        <p:spPr>
          <a:xfrm>
            <a:off x="93538" y="4816003"/>
            <a:ext cx="1124625" cy="323850"/>
          </a:xfrm>
          <a:prstGeom prst="rect">
            <a:avLst/>
          </a:prstGeom>
          <a:noFill/>
          <a:ln>
            <a:noFill/>
          </a:ln>
        </p:spPr>
      </p:pic>
      <p:sp>
        <p:nvSpPr>
          <p:cNvPr id="604" name="Google Shape;604;p78"/>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sp>
        <p:nvSpPr>
          <p:cNvPr id="605" name="Google Shape;605;p78"/>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Green">
  <p:cSld name="CUSTOM_1_1_1">
    <p:spTree>
      <p:nvGrpSpPr>
        <p:cNvPr id="606" name="Shape 606"/>
        <p:cNvGrpSpPr/>
        <p:nvPr/>
      </p:nvGrpSpPr>
      <p:grpSpPr>
        <a:xfrm>
          <a:off x="0" y="0"/>
          <a:ext cx="0" cy="0"/>
          <a:chOff x="0" y="0"/>
          <a:chExt cx="0" cy="0"/>
        </a:xfrm>
      </p:grpSpPr>
      <p:sp>
        <p:nvSpPr>
          <p:cNvPr id="607" name="Google Shape;607;p79"/>
          <p:cNvSpPr/>
          <p:nvPr/>
        </p:nvSpPr>
        <p:spPr>
          <a:xfrm>
            <a:off x="4411675" y="0"/>
            <a:ext cx="4732200" cy="51435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08" name="Google Shape;608;p79"/>
          <p:cNvSpPr txBox="1"/>
          <p:nvPr>
            <p:ph type="title"/>
          </p:nvPr>
        </p:nvSpPr>
        <p:spPr>
          <a:xfrm>
            <a:off x="167100" y="522375"/>
            <a:ext cx="38928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09" name="Google Shape;609;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610" name="Google Shape;610;p79"/>
          <p:cNvPicPr preferRelativeResize="0"/>
          <p:nvPr/>
        </p:nvPicPr>
        <p:blipFill>
          <a:blip r:embed="rId2">
            <a:alphaModFix/>
          </a:blip>
          <a:stretch>
            <a:fillRect/>
          </a:stretch>
        </p:blipFill>
        <p:spPr>
          <a:xfrm>
            <a:off x="93538" y="4816003"/>
            <a:ext cx="1124625" cy="323850"/>
          </a:xfrm>
          <a:prstGeom prst="rect">
            <a:avLst/>
          </a:prstGeom>
          <a:noFill/>
          <a:ln>
            <a:noFill/>
          </a:ln>
        </p:spPr>
      </p:pic>
      <p:sp>
        <p:nvSpPr>
          <p:cNvPr id="611" name="Google Shape;611;p79"/>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sp>
        <p:nvSpPr>
          <p:cNvPr id="612" name="Google Shape;612;p79"/>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Green &amp; 1 Text">
  <p:cSld name="CUSTOM_1_1_1_1">
    <p:spTree>
      <p:nvGrpSpPr>
        <p:cNvPr id="613" name="Shape 613"/>
        <p:cNvGrpSpPr/>
        <p:nvPr/>
      </p:nvGrpSpPr>
      <p:grpSpPr>
        <a:xfrm>
          <a:off x="0" y="0"/>
          <a:ext cx="0" cy="0"/>
          <a:chOff x="0" y="0"/>
          <a:chExt cx="0" cy="0"/>
        </a:xfrm>
      </p:grpSpPr>
      <p:sp>
        <p:nvSpPr>
          <p:cNvPr id="614" name="Google Shape;614;p80"/>
          <p:cNvSpPr/>
          <p:nvPr/>
        </p:nvSpPr>
        <p:spPr>
          <a:xfrm>
            <a:off x="4411675" y="0"/>
            <a:ext cx="4732200" cy="51435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15" name="Google Shape;615;p80"/>
          <p:cNvSpPr txBox="1"/>
          <p:nvPr>
            <p:ph type="title"/>
          </p:nvPr>
        </p:nvSpPr>
        <p:spPr>
          <a:xfrm>
            <a:off x="167100" y="522375"/>
            <a:ext cx="38928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16" name="Google Shape;616;p80"/>
          <p:cNvSpPr txBox="1"/>
          <p:nvPr>
            <p:ph idx="1" type="body"/>
          </p:nvPr>
        </p:nvSpPr>
        <p:spPr>
          <a:xfrm>
            <a:off x="180150" y="1540350"/>
            <a:ext cx="3315000" cy="855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617" name="Google Shape;617;p8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618" name="Google Shape;618;p80"/>
          <p:cNvPicPr preferRelativeResize="0"/>
          <p:nvPr/>
        </p:nvPicPr>
        <p:blipFill>
          <a:blip r:embed="rId2">
            <a:alphaModFix/>
          </a:blip>
          <a:stretch>
            <a:fillRect/>
          </a:stretch>
        </p:blipFill>
        <p:spPr>
          <a:xfrm>
            <a:off x="93538" y="4816003"/>
            <a:ext cx="1124625" cy="323850"/>
          </a:xfrm>
          <a:prstGeom prst="rect">
            <a:avLst/>
          </a:prstGeom>
          <a:noFill/>
          <a:ln>
            <a:noFill/>
          </a:ln>
        </p:spPr>
      </p:pic>
      <p:sp>
        <p:nvSpPr>
          <p:cNvPr id="619" name="Google Shape;619;p80"/>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sp>
        <p:nvSpPr>
          <p:cNvPr id="620" name="Google Shape;620;p80"/>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Green &amp; 3 Text">
  <p:cSld name="CUSTOM_1_1_1_1_1">
    <p:spTree>
      <p:nvGrpSpPr>
        <p:cNvPr id="621" name="Shape 621"/>
        <p:cNvGrpSpPr/>
        <p:nvPr/>
      </p:nvGrpSpPr>
      <p:grpSpPr>
        <a:xfrm>
          <a:off x="0" y="0"/>
          <a:ext cx="0" cy="0"/>
          <a:chOff x="0" y="0"/>
          <a:chExt cx="0" cy="0"/>
        </a:xfrm>
      </p:grpSpPr>
      <p:sp>
        <p:nvSpPr>
          <p:cNvPr id="622" name="Google Shape;622;p81"/>
          <p:cNvSpPr/>
          <p:nvPr/>
        </p:nvSpPr>
        <p:spPr>
          <a:xfrm>
            <a:off x="4411675" y="0"/>
            <a:ext cx="4732200" cy="51435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23" name="Google Shape;623;p81"/>
          <p:cNvSpPr txBox="1"/>
          <p:nvPr>
            <p:ph type="title"/>
          </p:nvPr>
        </p:nvSpPr>
        <p:spPr>
          <a:xfrm>
            <a:off x="167100" y="522375"/>
            <a:ext cx="38928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24" name="Google Shape;624;p81"/>
          <p:cNvSpPr txBox="1"/>
          <p:nvPr>
            <p:ph idx="1" type="body"/>
          </p:nvPr>
        </p:nvSpPr>
        <p:spPr>
          <a:xfrm>
            <a:off x="180150" y="1540350"/>
            <a:ext cx="3315000" cy="855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625" name="Google Shape;625;p81"/>
          <p:cNvSpPr txBox="1"/>
          <p:nvPr>
            <p:ph idx="2" type="body"/>
          </p:nvPr>
        </p:nvSpPr>
        <p:spPr>
          <a:xfrm>
            <a:off x="189175" y="2441125"/>
            <a:ext cx="3315000" cy="855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626" name="Google Shape;626;p81"/>
          <p:cNvSpPr txBox="1"/>
          <p:nvPr>
            <p:ph idx="3" type="body"/>
          </p:nvPr>
        </p:nvSpPr>
        <p:spPr>
          <a:xfrm>
            <a:off x="198175" y="3450025"/>
            <a:ext cx="3315000" cy="855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627" name="Google Shape;627;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628" name="Google Shape;628;p81"/>
          <p:cNvPicPr preferRelativeResize="0"/>
          <p:nvPr/>
        </p:nvPicPr>
        <p:blipFill>
          <a:blip r:embed="rId2">
            <a:alphaModFix/>
          </a:blip>
          <a:stretch>
            <a:fillRect/>
          </a:stretch>
        </p:blipFill>
        <p:spPr>
          <a:xfrm>
            <a:off x="93538" y="4816003"/>
            <a:ext cx="1124625" cy="323850"/>
          </a:xfrm>
          <a:prstGeom prst="rect">
            <a:avLst/>
          </a:prstGeom>
          <a:noFill/>
          <a:ln>
            <a:noFill/>
          </a:ln>
        </p:spPr>
      </p:pic>
      <p:sp>
        <p:nvSpPr>
          <p:cNvPr id="629" name="Google Shape;629;p81"/>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sp>
        <p:nvSpPr>
          <p:cNvPr id="630" name="Google Shape;630;p81"/>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lear Footer">
  <p:cSld name="Blank Clear Footer">
    <p:spTree>
      <p:nvGrpSpPr>
        <p:cNvPr id="66" name="Shape 66"/>
        <p:cNvGrpSpPr/>
        <p:nvPr/>
      </p:nvGrpSpPr>
      <p:grpSpPr>
        <a:xfrm>
          <a:off x="0" y="0"/>
          <a:ext cx="0" cy="0"/>
          <a:chOff x="0" y="0"/>
          <a:chExt cx="0" cy="0"/>
        </a:xfrm>
      </p:grpSpPr>
      <p:sp>
        <p:nvSpPr>
          <p:cNvPr id="67" name="Google Shape;67;p9"/>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Blue">
  <p:cSld name="SECTION_HEADER_2">
    <p:bg>
      <p:bgPr>
        <a:solidFill>
          <a:srgbClr val="4285F4"/>
        </a:solidFill>
      </p:bgPr>
    </p:bg>
    <p:spTree>
      <p:nvGrpSpPr>
        <p:cNvPr id="631" name="Shape 631"/>
        <p:cNvGrpSpPr/>
        <p:nvPr/>
      </p:nvGrpSpPr>
      <p:grpSpPr>
        <a:xfrm>
          <a:off x="0" y="0"/>
          <a:ext cx="0" cy="0"/>
          <a:chOff x="0" y="0"/>
          <a:chExt cx="0" cy="0"/>
        </a:xfrm>
      </p:grpSpPr>
      <p:sp>
        <p:nvSpPr>
          <p:cNvPr id="632" name="Google Shape;632;p82"/>
          <p:cNvSpPr/>
          <p:nvPr/>
        </p:nvSpPr>
        <p:spPr>
          <a:xfrm flipH="1">
            <a:off x="3450350" y="767950"/>
            <a:ext cx="5693700" cy="4375500"/>
          </a:xfrm>
          <a:prstGeom prst="rtTriangle">
            <a:avLst/>
          </a:prstGeom>
          <a:solidFill>
            <a:srgbClr val="7BA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634" name="Google Shape;634;p82"/>
          <p:cNvSpPr/>
          <p:nvPr/>
        </p:nvSpPr>
        <p:spPr>
          <a:xfrm rot="10800000">
            <a:off x="3263750" y="0"/>
            <a:ext cx="5880300" cy="2994900"/>
          </a:xfrm>
          <a:prstGeom prst="rtTriangle">
            <a:avLst/>
          </a:prstGeom>
          <a:solidFill>
            <a:srgbClr val="336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82"/>
          <p:cNvSpPr txBox="1"/>
          <p:nvPr>
            <p:ph type="title"/>
          </p:nvPr>
        </p:nvSpPr>
        <p:spPr>
          <a:xfrm>
            <a:off x="176225" y="742275"/>
            <a:ext cx="8222100" cy="10128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636" name="Google Shape;636;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637" name="Google Shape;637;p82"/>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638" name="Google Shape;638;p82"/>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639" name="Google Shape;639;p82"/>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ed">
  <p:cSld name="SECTION_HEADER_1_3">
    <p:bg>
      <p:bgPr>
        <a:solidFill>
          <a:srgbClr val="EA4335"/>
        </a:solidFill>
      </p:bgPr>
    </p:bg>
    <p:spTree>
      <p:nvGrpSpPr>
        <p:cNvPr id="640" name="Shape 640"/>
        <p:cNvGrpSpPr/>
        <p:nvPr/>
      </p:nvGrpSpPr>
      <p:grpSpPr>
        <a:xfrm>
          <a:off x="0" y="0"/>
          <a:ext cx="0" cy="0"/>
          <a:chOff x="0" y="0"/>
          <a:chExt cx="0" cy="0"/>
        </a:xfrm>
      </p:grpSpPr>
      <p:sp>
        <p:nvSpPr>
          <p:cNvPr id="641" name="Google Shape;641;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42" name="Google Shape;642;p83"/>
          <p:cNvSpPr txBox="1"/>
          <p:nvPr/>
        </p:nvSpPr>
        <p:spPr>
          <a:xfrm>
            <a:off x="7934700" y="46758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643" name="Google Shape;643;p83"/>
          <p:cNvSpPr/>
          <p:nvPr/>
        </p:nvSpPr>
        <p:spPr>
          <a:xfrm flipH="1">
            <a:off x="3450350" y="767950"/>
            <a:ext cx="5693700" cy="4375500"/>
          </a:xfrm>
          <a:prstGeom prst="rtTriangle">
            <a:avLst/>
          </a:prstGeom>
          <a:solidFill>
            <a:srgbClr val="FF5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83"/>
          <p:cNvSpPr/>
          <p:nvPr/>
        </p:nvSpPr>
        <p:spPr>
          <a:xfrm rot="10800000">
            <a:off x="3263750" y="0"/>
            <a:ext cx="5880300" cy="2994900"/>
          </a:xfrm>
          <a:prstGeom prst="rtTriangle">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83"/>
          <p:cNvSpPr txBox="1"/>
          <p:nvPr>
            <p:ph type="title"/>
          </p:nvPr>
        </p:nvSpPr>
        <p:spPr>
          <a:xfrm>
            <a:off x="176225" y="742275"/>
            <a:ext cx="8222100" cy="10128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646" name="Google Shape;646;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647" name="Google Shape;647;p83"/>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648" name="Google Shape;648;p83"/>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649" name="Google Shape;649;p83"/>
          <p:cNvSpPr txBox="1"/>
          <p:nvPr>
            <p:ph idx="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Yellow">
  <p:cSld name="SECTION_HEADER_1_1_3">
    <p:bg>
      <p:bgPr>
        <a:solidFill>
          <a:srgbClr val="F4B400"/>
        </a:solidFill>
      </p:bgPr>
    </p:bg>
    <p:spTree>
      <p:nvGrpSpPr>
        <p:cNvPr id="650" name="Shape 650"/>
        <p:cNvGrpSpPr/>
        <p:nvPr/>
      </p:nvGrpSpPr>
      <p:grpSpPr>
        <a:xfrm>
          <a:off x="0" y="0"/>
          <a:ext cx="0" cy="0"/>
          <a:chOff x="0" y="0"/>
          <a:chExt cx="0" cy="0"/>
        </a:xfrm>
      </p:grpSpPr>
      <p:sp>
        <p:nvSpPr>
          <p:cNvPr id="651" name="Google Shape;651;p84"/>
          <p:cNvSpPr/>
          <p:nvPr/>
        </p:nvSpPr>
        <p:spPr>
          <a:xfrm flipH="1">
            <a:off x="3450350" y="767950"/>
            <a:ext cx="5693700" cy="4375500"/>
          </a:xfrm>
          <a:prstGeom prst="rtTriangle">
            <a:avLst/>
          </a:prstGeom>
          <a:solidFill>
            <a:srgbClr val="FFCC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84"/>
          <p:cNvSpPr/>
          <p:nvPr/>
        </p:nvSpPr>
        <p:spPr>
          <a:xfrm rot="10800000">
            <a:off x="3263750" y="0"/>
            <a:ext cx="5880300" cy="2994900"/>
          </a:xfrm>
          <a:prstGeom prst="rtTriangle">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84"/>
          <p:cNvSpPr txBox="1"/>
          <p:nvPr>
            <p:ph type="title"/>
          </p:nvPr>
        </p:nvSpPr>
        <p:spPr>
          <a:xfrm>
            <a:off x="176225" y="742275"/>
            <a:ext cx="8222100" cy="10128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654" name="Google Shape;654;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655" name="Google Shape;655;p84"/>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656" name="Google Shape;656;p84"/>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657" name="Google Shape;657;p84"/>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Green">
  <p:cSld name="CUSTOM_2">
    <p:bg>
      <p:bgPr>
        <a:solidFill>
          <a:srgbClr val="34A853"/>
        </a:solidFill>
      </p:bgPr>
    </p:bg>
    <p:spTree>
      <p:nvGrpSpPr>
        <p:cNvPr id="658" name="Shape 658"/>
        <p:cNvGrpSpPr/>
        <p:nvPr/>
      </p:nvGrpSpPr>
      <p:grpSpPr>
        <a:xfrm>
          <a:off x="0" y="0"/>
          <a:ext cx="0" cy="0"/>
          <a:chOff x="0" y="0"/>
          <a:chExt cx="0" cy="0"/>
        </a:xfrm>
      </p:grpSpPr>
      <p:sp>
        <p:nvSpPr>
          <p:cNvPr id="659" name="Google Shape;659;p85"/>
          <p:cNvSpPr/>
          <p:nvPr/>
        </p:nvSpPr>
        <p:spPr>
          <a:xfrm flipH="1">
            <a:off x="3450350" y="767950"/>
            <a:ext cx="5693700" cy="4375500"/>
          </a:xfrm>
          <a:prstGeom prst="rtTriangle">
            <a:avLst/>
          </a:prstGeom>
          <a:solidFill>
            <a:srgbClr val="57BB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5"/>
          <p:cNvSpPr/>
          <p:nvPr/>
        </p:nvSpPr>
        <p:spPr>
          <a:xfrm rot="10800000">
            <a:off x="3263750" y="0"/>
            <a:ext cx="5880300" cy="2994900"/>
          </a:xfrm>
          <a:prstGeom prst="rtTriangle">
            <a:avLst/>
          </a:prstGeom>
          <a:solidFill>
            <a:srgbClr val="349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85"/>
          <p:cNvSpPr txBox="1"/>
          <p:nvPr>
            <p:ph type="title"/>
          </p:nvPr>
        </p:nvSpPr>
        <p:spPr>
          <a:xfrm>
            <a:off x="176225" y="742275"/>
            <a:ext cx="8222100" cy="10128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662" name="Google Shape;662;p8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663" name="Google Shape;663;p85"/>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3F3F3"/>
                </a:solidFill>
                <a:latin typeface="Roboto Light"/>
                <a:ea typeface="Roboto Light"/>
                <a:cs typeface="Roboto Light"/>
                <a:sym typeface="Roboto Light"/>
              </a:rPr>
              <a:t>Training and Certification</a:t>
            </a:r>
            <a:endParaRPr sz="1200">
              <a:solidFill>
                <a:srgbClr val="F3F3F3"/>
              </a:solidFill>
              <a:latin typeface="Roboto Light"/>
              <a:ea typeface="Roboto Light"/>
              <a:cs typeface="Roboto Light"/>
              <a:sym typeface="Roboto Light"/>
            </a:endParaRPr>
          </a:p>
        </p:txBody>
      </p:sp>
      <p:pic>
        <p:nvPicPr>
          <p:cNvPr id="664" name="Google Shape;664;p85"/>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665" name="Google Shape;665;p85"/>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F3F3F3"/>
                </a:solidFill>
                <a:latin typeface="Roboto"/>
                <a:ea typeface="Roboto"/>
                <a:cs typeface="Roboto"/>
                <a:sym typeface="Roboto"/>
              </a:defRPr>
            </a:lvl1pPr>
            <a:lvl2pPr lvl="1" rtl="0">
              <a:buNone/>
              <a:defRPr sz="1200">
                <a:solidFill>
                  <a:srgbClr val="F3F3F3"/>
                </a:solidFill>
                <a:latin typeface="Roboto"/>
                <a:ea typeface="Roboto"/>
                <a:cs typeface="Roboto"/>
                <a:sym typeface="Roboto"/>
              </a:defRPr>
            </a:lvl2pPr>
            <a:lvl3pPr lvl="2" rtl="0">
              <a:buNone/>
              <a:defRPr sz="1200">
                <a:solidFill>
                  <a:srgbClr val="F3F3F3"/>
                </a:solidFill>
                <a:latin typeface="Roboto"/>
                <a:ea typeface="Roboto"/>
                <a:cs typeface="Roboto"/>
                <a:sym typeface="Roboto"/>
              </a:defRPr>
            </a:lvl3pPr>
            <a:lvl4pPr lvl="3" rtl="0">
              <a:buNone/>
              <a:defRPr sz="1200">
                <a:solidFill>
                  <a:srgbClr val="F3F3F3"/>
                </a:solidFill>
                <a:latin typeface="Roboto"/>
                <a:ea typeface="Roboto"/>
                <a:cs typeface="Roboto"/>
                <a:sym typeface="Roboto"/>
              </a:defRPr>
            </a:lvl4pPr>
            <a:lvl5pPr lvl="4" rtl="0">
              <a:buNone/>
              <a:defRPr sz="1200">
                <a:solidFill>
                  <a:srgbClr val="F3F3F3"/>
                </a:solidFill>
                <a:latin typeface="Roboto"/>
                <a:ea typeface="Roboto"/>
                <a:cs typeface="Roboto"/>
                <a:sym typeface="Roboto"/>
              </a:defRPr>
            </a:lvl5pPr>
            <a:lvl6pPr lvl="5" rtl="0">
              <a:buNone/>
              <a:defRPr sz="1200">
                <a:solidFill>
                  <a:srgbClr val="F3F3F3"/>
                </a:solidFill>
                <a:latin typeface="Roboto"/>
                <a:ea typeface="Roboto"/>
                <a:cs typeface="Roboto"/>
                <a:sym typeface="Roboto"/>
              </a:defRPr>
            </a:lvl6pPr>
            <a:lvl7pPr lvl="6" rtl="0">
              <a:buNone/>
              <a:defRPr sz="1200">
                <a:solidFill>
                  <a:srgbClr val="F3F3F3"/>
                </a:solidFill>
                <a:latin typeface="Roboto"/>
                <a:ea typeface="Roboto"/>
                <a:cs typeface="Roboto"/>
                <a:sym typeface="Roboto"/>
              </a:defRPr>
            </a:lvl7pPr>
            <a:lvl8pPr lvl="7" rtl="0">
              <a:buNone/>
              <a:defRPr sz="1200">
                <a:solidFill>
                  <a:srgbClr val="F3F3F3"/>
                </a:solidFill>
                <a:latin typeface="Roboto"/>
                <a:ea typeface="Roboto"/>
                <a:cs typeface="Roboto"/>
                <a:sym typeface="Roboto"/>
              </a:defRPr>
            </a:lvl8pPr>
            <a:lvl9pPr lvl="8" rtl="0">
              <a:buNone/>
              <a:defRPr sz="1200">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Gray">
  <p:cSld name="SECTION_HEADER_1_1_1_1_2">
    <p:bg>
      <p:bgPr>
        <a:solidFill>
          <a:srgbClr val="999999"/>
        </a:solidFill>
      </p:bgPr>
    </p:bg>
    <p:spTree>
      <p:nvGrpSpPr>
        <p:cNvPr id="666" name="Shape 666"/>
        <p:cNvGrpSpPr/>
        <p:nvPr/>
      </p:nvGrpSpPr>
      <p:grpSpPr>
        <a:xfrm>
          <a:off x="0" y="0"/>
          <a:ext cx="0" cy="0"/>
          <a:chOff x="0" y="0"/>
          <a:chExt cx="0" cy="0"/>
        </a:xfrm>
      </p:grpSpPr>
      <p:sp>
        <p:nvSpPr>
          <p:cNvPr id="667" name="Google Shape;667;p86"/>
          <p:cNvSpPr/>
          <p:nvPr/>
        </p:nvSpPr>
        <p:spPr>
          <a:xfrm flipH="1">
            <a:off x="3450350" y="767950"/>
            <a:ext cx="5693700" cy="43755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6"/>
          <p:cNvSpPr/>
          <p:nvPr/>
        </p:nvSpPr>
        <p:spPr>
          <a:xfrm rot="10800000">
            <a:off x="3263750" y="0"/>
            <a:ext cx="5880300" cy="2994900"/>
          </a:xfrm>
          <a:prstGeom prst="rtTriangl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86"/>
          <p:cNvSpPr txBox="1"/>
          <p:nvPr>
            <p:ph type="title"/>
          </p:nvPr>
        </p:nvSpPr>
        <p:spPr>
          <a:xfrm>
            <a:off x="176225" y="742275"/>
            <a:ext cx="8222100" cy="10128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670" name="Google Shape;670;p8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671" name="Google Shape;671;p86"/>
          <p:cNvSpPr txBox="1"/>
          <p:nvPr/>
        </p:nvSpPr>
        <p:spPr>
          <a:xfrm>
            <a:off x="6387175" y="4788158"/>
            <a:ext cx="2289900" cy="30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666666"/>
                </a:solidFill>
                <a:latin typeface="Roboto Light"/>
                <a:ea typeface="Roboto Light"/>
                <a:cs typeface="Roboto Light"/>
                <a:sym typeface="Roboto Light"/>
              </a:rPr>
              <a:t>Training and Certification</a:t>
            </a:r>
            <a:endParaRPr sz="1200">
              <a:solidFill>
                <a:srgbClr val="666666"/>
              </a:solidFill>
              <a:latin typeface="Roboto Light"/>
              <a:ea typeface="Roboto Light"/>
              <a:cs typeface="Roboto Light"/>
              <a:sym typeface="Roboto Light"/>
            </a:endParaRPr>
          </a:p>
        </p:txBody>
      </p:sp>
      <p:pic>
        <p:nvPicPr>
          <p:cNvPr id="672" name="Google Shape;672;p86"/>
          <p:cNvPicPr preferRelativeResize="0"/>
          <p:nvPr/>
        </p:nvPicPr>
        <p:blipFill>
          <a:blip r:embed="rId2">
            <a:alphaModFix/>
          </a:blip>
          <a:stretch>
            <a:fillRect/>
          </a:stretch>
        </p:blipFill>
        <p:spPr>
          <a:xfrm>
            <a:off x="88713" y="4815617"/>
            <a:ext cx="1147275" cy="330525"/>
          </a:xfrm>
          <a:prstGeom prst="rect">
            <a:avLst/>
          </a:prstGeom>
          <a:noFill/>
          <a:ln>
            <a:noFill/>
          </a:ln>
        </p:spPr>
      </p:pic>
      <p:sp>
        <p:nvSpPr>
          <p:cNvPr id="673" name="Google Shape;673;p86"/>
          <p:cNvSpPr txBox="1"/>
          <p:nvPr>
            <p:ph idx="12" type="sldNum"/>
          </p:nvPr>
        </p:nvSpPr>
        <p:spPr>
          <a:xfrm>
            <a:off x="8513250" y="4819916"/>
            <a:ext cx="548700" cy="303600"/>
          </a:xfrm>
          <a:prstGeom prst="rect">
            <a:avLst/>
          </a:prstGeom>
        </p:spPr>
        <p:txBody>
          <a:bodyPr anchorCtr="0" anchor="ctr" bIns="91425" lIns="91425" spcFirstLastPara="1" rIns="91425" wrap="square" tIns="91425">
            <a:noAutofit/>
          </a:bodyPr>
          <a:lstStyle>
            <a:lvl1pPr lvl="0" rtl="0">
              <a:buNone/>
              <a:defRPr sz="1200">
                <a:solidFill>
                  <a:srgbClr val="666666"/>
                </a:solidFill>
                <a:latin typeface="Roboto"/>
                <a:ea typeface="Roboto"/>
                <a:cs typeface="Roboto"/>
                <a:sym typeface="Roboto"/>
              </a:defRPr>
            </a:lvl1pPr>
            <a:lvl2pPr lvl="1" rtl="0">
              <a:buNone/>
              <a:defRPr sz="1200">
                <a:solidFill>
                  <a:srgbClr val="666666"/>
                </a:solidFill>
                <a:latin typeface="Roboto"/>
                <a:ea typeface="Roboto"/>
                <a:cs typeface="Roboto"/>
                <a:sym typeface="Roboto"/>
              </a:defRPr>
            </a:lvl2pPr>
            <a:lvl3pPr lvl="2" rtl="0">
              <a:buNone/>
              <a:defRPr sz="1200">
                <a:solidFill>
                  <a:srgbClr val="666666"/>
                </a:solidFill>
                <a:latin typeface="Roboto"/>
                <a:ea typeface="Roboto"/>
                <a:cs typeface="Roboto"/>
                <a:sym typeface="Roboto"/>
              </a:defRPr>
            </a:lvl3pPr>
            <a:lvl4pPr lvl="3" rtl="0">
              <a:buNone/>
              <a:defRPr sz="1200">
                <a:solidFill>
                  <a:srgbClr val="666666"/>
                </a:solidFill>
                <a:latin typeface="Roboto"/>
                <a:ea typeface="Roboto"/>
                <a:cs typeface="Roboto"/>
                <a:sym typeface="Roboto"/>
              </a:defRPr>
            </a:lvl4pPr>
            <a:lvl5pPr lvl="4" rtl="0">
              <a:buNone/>
              <a:defRPr sz="1200">
                <a:solidFill>
                  <a:srgbClr val="666666"/>
                </a:solidFill>
                <a:latin typeface="Roboto"/>
                <a:ea typeface="Roboto"/>
                <a:cs typeface="Roboto"/>
                <a:sym typeface="Roboto"/>
              </a:defRPr>
            </a:lvl5pPr>
            <a:lvl6pPr lvl="5" rtl="0">
              <a:buNone/>
              <a:defRPr sz="1200">
                <a:solidFill>
                  <a:srgbClr val="666666"/>
                </a:solidFill>
                <a:latin typeface="Roboto"/>
                <a:ea typeface="Roboto"/>
                <a:cs typeface="Roboto"/>
                <a:sym typeface="Roboto"/>
              </a:defRPr>
            </a:lvl6pPr>
            <a:lvl7pPr lvl="6" rtl="0">
              <a:buNone/>
              <a:defRPr sz="1200">
                <a:solidFill>
                  <a:srgbClr val="666666"/>
                </a:solidFill>
                <a:latin typeface="Roboto"/>
                <a:ea typeface="Roboto"/>
                <a:cs typeface="Roboto"/>
                <a:sym typeface="Roboto"/>
              </a:defRPr>
            </a:lvl7pPr>
            <a:lvl8pPr lvl="7" rtl="0">
              <a:buNone/>
              <a:defRPr sz="1200">
                <a:solidFill>
                  <a:srgbClr val="666666"/>
                </a:solidFill>
                <a:latin typeface="Roboto"/>
                <a:ea typeface="Roboto"/>
                <a:cs typeface="Roboto"/>
                <a:sym typeface="Roboto"/>
              </a:defRPr>
            </a:lvl8pPr>
            <a:lvl9pPr lvl="8" rtl="0">
              <a:buNone/>
              <a:defRPr sz="1200">
                <a:solidFill>
                  <a:srgbClr val="66666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4">
    <p:spTree>
      <p:nvGrpSpPr>
        <p:cNvPr id="674" name="Shape 674"/>
        <p:cNvGrpSpPr/>
        <p:nvPr/>
      </p:nvGrpSpPr>
      <p:grpSpPr>
        <a:xfrm>
          <a:off x="0" y="0"/>
          <a:ext cx="0" cy="0"/>
          <a:chOff x="0" y="0"/>
          <a:chExt cx="0" cy="0"/>
        </a:xfrm>
      </p:grpSpPr>
      <p:sp>
        <p:nvSpPr>
          <p:cNvPr id="675" name="Google Shape;675;p87"/>
          <p:cNvSpPr txBox="1"/>
          <p:nvPr/>
        </p:nvSpPr>
        <p:spPr>
          <a:xfrm>
            <a:off x="129750" y="2546750"/>
            <a:ext cx="8520600" cy="79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rgbClr val="666666"/>
              </a:solidFill>
              <a:latin typeface="Roboto"/>
              <a:ea typeface="Roboto"/>
              <a:cs typeface="Roboto"/>
              <a:sym typeface="Roboto"/>
            </a:endParaRPr>
          </a:p>
        </p:txBody>
      </p:sp>
      <p:sp>
        <p:nvSpPr>
          <p:cNvPr id="676" name="Google Shape;676;p87"/>
          <p:cNvSpPr txBox="1"/>
          <p:nvPr/>
        </p:nvSpPr>
        <p:spPr>
          <a:xfrm>
            <a:off x="129750" y="1641000"/>
            <a:ext cx="8520600" cy="79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solidFill>
                <a:srgbClr val="666666"/>
              </a:solidFill>
              <a:latin typeface="Roboto"/>
              <a:ea typeface="Roboto"/>
              <a:cs typeface="Roboto"/>
              <a:sym typeface="Roboto"/>
            </a:endParaRPr>
          </a:p>
        </p:txBody>
      </p:sp>
      <p:pic>
        <p:nvPicPr>
          <p:cNvPr id="677" name="Google Shape;677;p87"/>
          <p:cNvPicPr preferRelativeResize="0"/>
          <p:nvPr/>
        </p:nvPicPr>
        <p:blipFill>
          <a:blip r:embed="rId2">
            <a:alphaModFix/>
          </a:blip>
          <a:stretch>
            <a:fillRect/>
          </a:stretch>
        </p:blipFill>
        <p:spPr>
          <a:xfrm>
            <a:off x="144383" y="1055816"/>
            <a:ext cx="2220024" cy="6392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itle (Opt 02)" type="obj">
  <p:cSld name="OBJECT">
    <p:spTree>
      <p:nvGrpSpPr>
        <p:cNvPr id="678" name="Shape 678"/>
        <p:cNvGrpSpPr/>
        <p:nvPr/>
      </p:nvGrpSpPr>
      <p:grpSpPr>
        <a:xfrm>
          <a:off x="0" y="0"/>
          <a:ext cx="0" cy="0"/>
          <a:chOff x="0" y="0"/>
          <a:chExt cx="0" cy="0"/>
        </a:xfrm>
      </p:grpSpPr>
      <p:grpSp>
        <p:nvGrpSpPr>
          <p:cNvPr id="679" name="Google Shape;679;p88"/>
          <p:cNvGrpSpPr/>
          <p:nvPr/>
        </p:nvGrpSpPr>
        <p:grpSpPr>
          <a:xfrm>
            <a:off x="-3" y="4534370"/>
            <a:ext cx="5098203" cy="613248"/>
            <a:chOff x="-3" y="4529829"/>
            <a:chExt cx="5098203" cy="613800"/>
          </a:xfrm>
        </p:grpSpPr>
        <p:sp>
          <p:nvSpPr>
            <p:cNvPr id="680" name="Google Shape;680;p88"/>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81" name="Google Shape;681;p88"/>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682" name="Google Shape;682;p88"/>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683" name="Google Shape;683;p88"/>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36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3600"/>
              <a:buNone/>
              <a:defRPr sz="1800"/>
            </a:lvl2pPr>
            <a:lvl3pPr indent="0" lvl="2" rtl="0">
              <a:spcBef>
                <a:spcPts val="0"/>
              </a:spcBef>
              <a:spcAft>
                <a:spcPts val="0"/>
              </a:spcAft>
              <a:buSzPts val="3600"/>
              <a:buNone/>
              <a:defRPr sz="1800"/>
            </a:lvl3pPr>
            <a:lvl4pPr indent="0" lvl="3" rtl="0">
              <a:spcBef>
                <a:spcPts val="0"/>
              </a:spcBef>
              <a:spcAft>
                <a:spcPts val="0"/>
              </a:spcAft>
              <a:buSzPts val="3600"/>
              <a:buNone/>
              <a:defRPr sz="1800"/>
            </a:lvl4pPr>
            <a:lvl5pPr indent="0" lvl="4" rtl="0">
              <a:spcBef>
                <a:spcPts val="0"/>
              </a:spcBef>
              <a:spcAft>
                <a:spcPts val="0"/>
              </a:spcAft>
              <a:buSzPts val="3600"/>
              <a:buNone/>
              <a:defRPr sz="1800"/>
            </a:lvl5pPr>
            <a:lvl6pPr indent="0" lvl="5" rtl="0">
              <a:spcBef>
                <a:spcPts val="0"/>
              </a:spcBef>
              <a:spcAft>
                <a:spcPts val="0"/>
              </a:spcAft>
              <a:buSzPts val="3600"/>
              <a:buNone/>
              <a:defRPr sz="1800"/>
            </a:lvl6pPr>
            <a:lvl7pPr indent="0" lvl="6" rtl="0">
              <a:spcBef>
                <a:spcPts val="0"/>
              </a:spcBef>
              <a:spcAft>
                <a:spcPts val="0"/>
              </a:spcAft>
              <a:buSzPts val="3600"/>
              <a:buNone/>
              <a:defRPr sz="1800"/>
            </a:lvl7pPr>
            <a:lvl8pPr indent="0" lvl="7" rtl="0">
              <a:spcBef>
                <a:spcPts val="0"/>
              </a:spcBef>
              <a:spcAft>
                <a:spcPts val="0"/>
              </a:spcAft>
              <a:buSzPts val="3600"/>
              <a:buNone/>
              <a:defRPr sz="1800"/>
            </a:lvl8pPr>
            <a:lvl9pPr indent="0" lvl="8" rtl="0">
              <a:spcBef>
                <a:spcPts val="0"/>
              </a:spcBef>
              <a:spcAft>
                <a:spcPts val="0"/>
              </a:spcAft>
              <a:buSzPts val="3600"/>
              <a:buNone/>
              <a:defRPr sz="1800"/>
            </a:lvl9pPr>
          </a:lstStyle>
          <a:p/>
        </p:txBody>
      </p:sp>
      <p:sp>
        <p:nvSpPr>
          <p:cNvPr id="684" name="Google Shape;684;p88"/>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8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1400"/>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1400"/>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1400"/>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1400"/>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17500" lvl="5" marL="2743200" marR="0" rtl="0" algn="l">
              <a:lnSpc>
                <a:spcPct val="90000"/>
              </a:lnSpc>
              <a:spcBef>
                <a:spcPts val="1400"/>
              </a:spcBef>
              <a:spcAft>
                <a:spcPts val="0"/>
              </a:spcAft>
              <a:buSzPts val="1400"/>
              <a:buChar char="•"/>
              <a:defRPr b="0" i="0" u="none" cap="none" strike="noStrike"/>
            </a:lvl6pPr>
            <a:lvl7pPr indent="-317500" lvl="6" marL="3200400" marR="0" rtl="0" algn="l">
              <a:lnSpc>
                <a:spcPct val="90000"/>
              </a:lnSpc>
              <a:spcBef>
                <a:spcPts val="1400"/>
              </a:spcBef>
              <a:spcAft>
                <a:spcPts val="0"/>
              </a:spcAft>
              <a:buSzPts val="1400"/>
              <a:buChar char="•"/>
              <a:defRPr b="0" i="0" u="none" cap="none" strike="noStrike"/>
            </a:lvl7pPr>
            <a:lvl8pPr indent="-317500" lvl="7" marL="3657600" marR="0" rtl="0" algn="l">
              <a:lnSpc>
                <a:spcPct val="90000"/>
              </a:lnSpc>
              <a:spcBef>
                <a:spcPts val="1400"/>
              </a:spcBef>
              <a:spcAft>
                <a:spcPts val="0"/>
              </a:spcAft>
              <a:buSzPts val="1400"/>
              <a:buChar char="•"/>
              <a:defRPr b="0" i="0" u="none" cap="none" strike="noStrike"/>
            </a:lvl8pPr>
            <a:lvl9pPr indent="-317500" lvl="8" marL="4114800" marR="0" rtl="0" algn="l">
              <a:lnSpc>
                <a:spcPct val="90000"/>
              </a:lnSpc>
              <a:spcBef>
                <a:spcPts val="1400"/>
              </a:spcBef>
              <a:spcAft>
                <a:spcPts val="1400"/>
              </a:spcAft>
              <a:buSzPts val="1400"/>
              <a:buChar char="•"/>
              <a:defRPr b="0" i="0" u="none" cap="none" strike="noStrike"/>
            </a:lvl9pPr>
          </a:lstStyle>
          <a:p/>
        </p:txBody>
      </p:sp>
      <p:sp>
        <p:nvSpPr>
          <p:cNvPr id="685" name="Google Shape;685;p88"/>
          <p:cNvSpPr txBox="1"/>
          <p:nvPr/>
        </p:nvSpPr>
        <p:spPr>
          <a:xfrm>
            <a:off x="3466574" y="4801750"/>
            <a:ext cx="54627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545454"/>
              </a:buClr>
              <a:buFont typeface="Roboto"/>
              <a:buNone/>
            </a:pPr>
            <a:r>
              <a:rPr lang="en" sz="1200">
                <a:solidFill>
                  <a:srgbClr val="545454"/>
                </a:solidFill>
                <a:latin typeface="Roboto"/>
                <a:ea typeface="Roboto"/>
                <a:cs typeface="Roboto"/>
                <a:sym typeface="Roboto"/>
              </a:rPr>
              <a:t>Google Cloud Training and Certification</a:t>
            </a:r>
            <a:endParaRPr sz="800">
              <a:solidFill>
                <a:srgbClr val="545454"/>
              </a:solidFill>
              <a:latin typeface="Roboto"/>
              <a:ea typeface="Roboto"/>
              <a:cs typeface="Roboto"/>
              <a:sym typeface="Roboto"/>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 Category Divider">
  <p:cSld name="Sub Category Divider">
    <p:spTree>
      <p:nvGrpSpPr>
        <p:cNvPr id="686" name="Shape 686"/>
        <p:cNvGrpSpPr/>
        <p:nvPr/>
      </p:nvGrpSpPr>
      <p:grpSpPr>
        <a:xfrm>
          <a:off x="0" y="0"/>
          <a:ext cx="0" cy="0"/>
          <a:chOff x="0" y="0"/>
          <a:chExt cx="0" cy="0"/>
        </a:xfrm>
      </p:grpSpPr>
      <p:grpSp>
        <p:nvGrpSpPr>
          <p:cNvPr id="687" name="Google Shape;687;p89"/>
          <p:cNvGrpSpPr/>
          <p:nvPr/>
        </p:nvGrpSpPr>
        <p:grpSpPr>
          <a:xfrm>
            <a:off x="-10287" y="-32548"/>
            <a:ext cx="9164625" cy="5194173"/>
            <a:chOff x="-10312" y="-8075"/>
            <a:chExt cx="9164625" cy="5169875"/>
          </a:xfrm>
        </p:grpSpPr>
        <p:sp>
          <p:nvSpPr>
            <p:cNvPr id="688" name="Google Shape;688;p89"/>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4285F4"/>
            </a:solidFill>
            <a:ln>
              <a:noFill/>
            </a:ln>
          </p:spPr>
        </p:sp>
        <p:sp>
          <p:nvSpPr>
            <p:cNvPr id="689" name="Google Shape;689;p89"/>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689DF6"/>
            </a:solidFill>
            <a:ln>
              <a:noFill/>
            </a:ln>
          </p:spPr>
        </p:sp>
      </p:grpSp>
      <p:sp>
        <p:nvSpPr>
          <p:cNvPr id="690" name="Google Shape;690;p89"/>
          <p:cNvSpPr txBox="1"/>
          <p:nvPr>
            <p:ph type="title"/>
          </p:nvPr>
        </p:nvSpPr>
        <p:spPr>
          <a:xfrm>
            <a:off x="537628" y="1499598"/>
            <a:ext cx="7886700" cy="2139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3600"/>
              <a:buFont typeface="Roboto"/>
              <a:buNone/>
              <a:defRPr b="0" i="0" sz="2800" u="none" cap="none" strike="noStrike">
                <a:solidFill>
                  <a:schemeClr val="lt1"/>
                </a:solidFill>
                <a:latin typeface="Roboto"/>
                <a:ea typeface="Roboto"/>
                <a:cs typeface="Roboto"/>
                <a:sym typeface="Roboto"/>
              </a:defRPr>
            </a:lvl1pPr>
            <a:lvl2pPr indent="0" lvl="1" rtl="0">
              <a:spcBef>
                <a:spcPts val="0"/>
              </a:spcBef>
              <a:spcAft>
                <a:spcPts val="0"/>
              </a:spcAft>
              <a:buSzPts val="3600"/>
              <a:buNone/>
              <a:defRPr sz="1800"/>
            </a:lvl2pPr>
            <a:lvl3pPr indent="0" lvl="2" rtl="0">
              <a:spcBef>
                <a:spcPts val="0"/>
              </a:spcBef>
              <a:spcAft>
                <a:spcPts val="0"/>
              </a:spcAft>
              <a:buSzPts val="3600"/>
              <a:buNone/>
              <a:defRPr sz="1800"/>
            </a:lvl3pPr>
            <a:lvl4pPr indent="0" lvl="3" rtl="0">
              <a:spcBef>
                <a:spcPts val="0"/>
              </a:spcBef>
              <a:spcAft>
                <a:spcPts val="0"/>
              </a:spcAft>
              <a:buSzPts val="3600"/>
              <a:buNone/>
              <a:defRPr sz="1800"/>
            </a:lvl4pPr>
            <a:lvl5pPr indent="0" lvl="4" rtl="0">
              <a:spcBef>
                <a:spcPts val="0"/>
              </a:spcBef>
              <a:spcAft>
                <a:spcPts val="0"/>
              </a:spcAft>
              <a:buSzPts val="3600"/>
              <a:buNone/>
              <a:defRPr sz="1800"/>
            </a:lvl5pPr>
            <a:lvl6pPr indent="0" lvl="5" rtl="0">
              <a:spcBef>
                <a:spcPts val="0"/>
              </a:spcBef>
              <a:spcAft>
                <a:spcPts val="0"/>
              </a:spcAft>
              <a:buSzPts val="3600"/>
              <a:buNone/>
              <a:defRPr sz="1800"/>
            </a:lvl6pPr>
            <a:lvl7pPr indent="0" lvl="6" rtl="0">
              <a:spcBef>
                <a:spcPts val="0"/>
              </a:spcBef>
              <a:spcAft>
                <a:spcPts val="0"/>
              </a:spcAft>
              <a:buSzPts val="3600"/>
              <a:buNone/>
              <a:defRPr sz="1800"/>
            </a:lvl7pPr>
            <a:lvl8pPr indent="0" lvl="7" rtl="0">
              <a:spcBef>
                <a:spcPts val="0"/>
              </a:spcBef>
              <a:spcAft>
                <a:spcPts val="0"/>
              </a:spcAft>
              <a:buSzPts val="3600"/>
              <a:buNone/>
              <a:defRPr sz="1800"/>
            </a:lvl8pPr>
            <a:lvl9pPr indent="0" lvl="8" rtl="0">
              <a:spcBef>
                <a:spcPts val="0"/>
              </a:spcBef>
              <a:spcAft>
                <a:spcPts val="0"/>
              </a:spcAft>
              <a:buSzPts val="3600"/>
              <a:buNone/>
              <a:defRPr sz="1800"/>
            </a:lvl9pPr>
          </a:lstStyle>
          <a:p/>
        </p:txBody>
      </p:sp>
      <p:sp>
        <p:nvSpPr>
          <p:cNvPr id="691" name="Google Shape;691;p89"/>
          <p:cNvSpPr txBox="1"/>
          <p:nvPr/>
        </p:nvSpPr>
        <p:spPr>
          <a:xfrm>
            <a:off x="3854099" y="4801750"/>
            <a:ext cx="50754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545454"/>
              </a:buClr>
              <a:buFont typeface="Roboto"/>
              <a:buNone/>
            </a:pPr>
            <a:r>
              <a:rPr lang="en" sz="1200">
                <a:solidFill>
                  <a:srgbClr val="FFFFFF"/>
                </a:solidFill>
                <a:latin typeface="Roboto"/>
                <a:ea typeface="Roboto"/>
                <a:cs typeface="Roboto"/>
                <a:sym typeface="Roboto"/>
              </a:rPr>
              <a:t>Google Cloud Training and Certification</a:t>
            </a:r>
            <a:endParaRPr sz="800">
              <a:solidFill>
                <a:srgbClr val="FFFFFF"/>
              </a:solidFill>
              <a:latin typeface="Roboto"/>
              <a:ea typeface="Roboto"/>
              <a:cs typeface="Roboto"/>
              <a:sym typeface="Roboto"/>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p:cSld name="BLANK_1">
    <p:spTree>
      <p:nvGrpSpPr>
        <p:cNvPr id="692" name="Shape 692"/>
        <p:cNvGrpSpPr/>
        <p:nvPr/>
      </p:nvGrpSpPr>
      <p:grpSpPr>
        <a:xfrm>
          <a:off x="0" y="0"/>
          <a:ext cx="0" cy="0"/>
          <a:chOff x="0" y="0"/>
          <a:chExt cx="0" cy="0"/>
        </a:xfrm>
      </p:grpSpPr>
      <p:pic>
        <p:nvPicPr>
          <p:cNvPr id="693" name="Google Shape;693;p90"/>
          <p:cNvPicPr preferRelativeResize="0"/>
          <p:nvPr/>
        </p:nvPicPr>
        <p:blipFill>
          <a:blip r:embed="rId2">
            <a:alphaModFix/>
          </a:blip>
          <a:stretch>
            <a:fillRect/>
          </a:stretch>
        </p:blipFill>
        <p:spPr>
          <a:xfrm>
            <a:off x="0" y="0"/>
            <a:ext cx="9144000" cy="5143500"/>
          </a:xfrm>
          <a:prstGeom prst="rect">
            <a:avLst/>
          </a:prstGeom>
          <a:noFill/>
          <a:ln>
            <a:noFill/>
          </a:ln>
        </p:spPr>
      </p:pic>
      <p:sp>
        <p:nvSpPr>
          <p:cNvPr id="694" name="Google Shape;694;p90"/>
          <p:cNvSpPr/>
          <p:nvPr/>
        </p:nvSpPr>
        <p:spPr>
          <a:xfrm>
            <a:off x="0" y="0"/>
            <a:ext cx="9144000" cy="5162400"/>
          </a:xfrm>
          <a:prstGeom prst="rect">
            <a:avLst/>
          </a:prstGeom>
          <a:solidFill>
            <a:srgbClr val="FFFFFF">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95" name="Google Shape;695;p90"/>
          <p:cNvSpPr txBox="1"/>
          <p:nvPr/>
        </p:nvSpPr>
        <p:spPr>
          <a:xfrm>
            <a:off x="0" y="3692225"/>
            <a:ext cx="4893600" cy="839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Open Sans"/>
              <a:buNone/>
            </a:pPr>
            <a:r>
              <a:rPr lang="en" sz="3600">
                <a:solidFill>
                  <a:srgbClr val="434343"/>
                </a:solidFill>
                <a:latin typeface="Roboto"/>
                <a:ea typeface="Roboto"/>
                <a:cs typeface="Roboto"/>
                <a:sym typeface="Roboto"/>
              </a:rPr>
              <a:t>cloud.google.com</a:t>
            </a:r>
            <a:endParaRPr sz="3600">
              <a:solidFill>
                <a:srgbClr val="434343"/>
              </a:solidFill>
              <a:latin typeface="Roboto"/>
              <a:ea typeface="Roboto"/>
              <a:cs typeface="Roboto"/>
              <a:sym typeface="Roboto"/>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Image Slide">
    <p:spTree>
      <p:nvGrpSpPr>
        <p:cNvPr id="696" name="Shape 696"/>
        <p:cNvGrpSpPr/>
        <p:nvPr/>
      </p:nvGrpSpPr>
      <p:grpSpPr>
        <a:xfrm>
          <a:off x="0" y="0"/>
          <a:ext cx="0" cy="0"/>
          <a:chOff x="0" y="0"/>
          <a:chExt cx="0" cy="0"/>
        </a:xfrm>
      </p:grpSpPr>
      <p:pic>
        <p:nvPicPr>
          <p:cNvPr id="697" name="Google Shape;697;p91"/>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698" name="Google Shape;698;p91"/>
          <p:cNvSpPr txBox="1"/>
          <p:nvPr>
            <p:ph idx="11" type="ftr"/>
          </p:nvPr>
        </p:nvSpPr>
        <p:spPr>
          <a:xfrm>
            <a:off x="5843318" y="4801748"/>
            <a:ext cx="3086100" cy="273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1"/>
              </a:buClr>
              <a:buSzPts val="1400"/>
              <a:buFont typeface="Roboto"/>
              <a:buNone/>
              <a:defRPr sz="700">
                <a:solidFill>
                  <a:schemeClr val="lt1"/>
                </a:solidFill>
                <a:latin typeface="Roboto"/>
                <a:ea typeface="Roboto"/>
                <a:cs typeface="Roboto"/>
                <a:sym typeface="Roboto"/>
              </a:defRPr>
            </a:lvl1pPr>
            <a:lvl2pPr indent="-91" lvl="1" marL="34299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indent="-182" lvl="2" marL="68598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indent="-274" lvl="3" marL="102897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indent="-365" lvl="4" marL="137196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indent="-457" lvl="5" marL="171495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indent="-548" lvl="6" marL="205794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indent="-640" lvl="7" marL="2400940"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indent="-731" lvl="8" marL="274393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699" name="Google Shape;699;p91"/>
          <p:cNvSpPr txBox="1"/>
          <p:nvPr/>
        </p:nvSpPr>
        <p:spPr>
          <a:xfrm>
            <a:off x="3854099" y="4801750"/>
            <a:ext cx="50754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545454"/>
              </a:buClr>
              <a:buFont typeface="Roboto"/>
              <a:buNone/>
            </a:pPr>
            <a:r>
              <a:rPr lang="en" sz="1200">
                <a:solidFill>
                  <a:srgbClr val="666666"/>
                </a:solidFill>
                <a:latin typeface="Roboto"/>
                <a:ea typeface="Roboto"/>
                <a:cs typeface="Roboto"/>
                <a:sym typeface="Roboto"/>
              </a:rPr>
              <a:t>Google Cloud Training and Certification</a:t>
            </a:r>
            <a:endParaRPr sz="800">
              <a:solidFill>
                <a:srgbClr val="666666"/>
              </a:solidFill>
              <a:latin typeface="Roboto"/>
              <a:ea typeface="Roboto"/>
              <a:cs typeface="Roboto"/>
              <a:sym typeface="Robo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Green" showMasterSp="0">
  <p:cSld name="Section Header Green">
    <p:bg>
      <p:bgPr>
        <a:solidFill>
          <a:schemeClr val="accent5"/>
        </a:solidFill>
      </p:bgPr>
    </p:bg>
    <p:spTree>
      <p:nvGrpSpPr>
        <p:cNvPr id="68" name="Shape 68"/>
        <p:cNvGrpSpPr/>
        <p:nvPr/>
      </p:nvGrpSpPr>
      <p:grpSpPr>
        <a:xfrm>
          <a:off x="0" y="0"/>
          <a:ext cx="0" cy="0"/>
          <a:chOff x="0" y="0"/>
          <a:chExt cx="0" cy="0"/>
        </a:xfrm>
      </p:grpSpPr>
      <p:sp>
        <p:nvSpPr>
          <p:cNvPr id="69" name="Google Shape;69;p10"/>
          <p:cNvSpPr/>
          <p:nvPr/>
        </p:nvSpPr>
        <p:spPr>
          <a:xfrm flipH="1">
            <a:off x="3450349" y="767949"/>
            <a:ext cx="5693700" cy="4375500"/>
          </a:xfrm>
          <a:custGeom>
            <a:rect b="b" l="l" r="r" t="t"/>
            <a:pathLst>
              <a:path extrusionOk="0" h="120000" w="120000">
                <a:moveTo>
                  <a:pt x="0" y="120000"/>
                </a:moveTo>
                <a:lnTo>
                  <a:pt x="120000" y="120000"/>
                </a:lnTo>
                <a:lnTo>
                  <a:pt x="0" y="0"/>
                </a:lnTo>
                <a:close/>
              </a:path>
            </a:pathLst>
          </a:custGeom>
          <a:solidFill>
            <a:srgbClr val="57BB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0"/>
          <p:cNvSpPr/>
          <p:nvPr/>
        </p:nvSpPr>
        <p:spPr>
          <a:xfrm rot="10800000">
            <a:off x="3263749" y="1"/>
            <a:ext cx="5880300" cy="2994900"/>
          </a:xfrm>
          <a:custGeom>
            <a:rect b="b" l="l" r="r" t="t"/>
            <a:pathLst>
              <a:path extrusionOk="0" h="120000" w="120000">
                <a:moveTo>
                  <a:pt x="0" y="120000"/>
                </a:moveTo>
                <a:lnTo>
                  <a:pt x="120000" y="120000"/>
                </a:lnTo>
                <a:lnTo>
                  <a:pt x="0" y="0"/>
                </a:lnTo>
                <a:close/>
              </a:path>
            </a:pathLst>
          </a:custGeom>
          <a:solidFill>
            <a:srgbClr val="34935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0"/>
          <p:cNvSpPr txBox="1"/>
          <p:nvPr>
            <p:ph type="title"/>
          </p:nvPr>
        </p:nvSpPr>
        <p:spPr>
          <a:xfrm>
            <a:off x="176224" y="742274"/>
            <a:ext cx="8222100" cy="1012800"/>
          </a:xfrm>
          <a:prstGeom prst="rect">
            <a:avLst/>
          </a:prstGeom>
          <a:noFill/>
          <a:ln>
            <a:noFill/>
          </a:ln>
        </p:spPr>
        <p:txBody>
          <a:bodyPr anchorCtr="0" anchor="t" bIns="91425" lIns="91425" spcFirstLastPara="1" rIns="91425" wrap="square" tIns="91425">
            <a:noAutofit/>
          </a:bodyPr>
          <a:lstStyle>
            <a:lvl1pPr indent="-69850" lvl="0" marL="69850" marR="0" rtl="0" algn="l">
              <a:lnSpc>
                <a:spcPct val="100000"/>
              </a:lnSpc>
              <a:spcBef>
                <a:spcPts val="0"/>
              </a:spcBef>
              <a:spcAft>
                <a:spcPts val="0"/>
              </a:spcAft>
              <a:buClr>
                <a:srgbClr val="FFFFFF"/>
              </a:buClr>
              <a:buSzPts val="1400"/>
              <a:buFont typeface="Roboto"/>
              <a:buNone/>
              <a:defRPr b="0" i="0" sz="3600" u="none" cap="none" strike="noStrike">
                <a:solidFill>
                  <a:srgbClr val="FFFFFF"/>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72" name="Google Shape;72;p10"/>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Proprietary + Confidential</a:t>
            </a:r>
            <a:endParaRPr/>
          </a:p>
        </p:txBody>
      </p:sp>
      <p:sp>
        <p:nvSpPr>
          <p:cNvPr id="73" name="Google Shape;73;p10"/>
          <p:cNvSpPr/>
          <p:nvPr/>
        </p:nvSpPr>
        <p:spPr>
          <a:xfrm>
            <a:off x="6387174" y="4788158"/>
            <a:ext cx="2289900" cy="3606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F3F3F3"/>
              </a:buClr>
              <a:buFont typeface="Roboto Light"/>
              <a:buNone/>
            </a:pPr>
            <a:r>
              <a:rPr b="0" i="0" lang="en" sz="1200" u="none" cap="none" strike="noStrike">
                <a:solidFill>
                  <a:srgbClr val="F3F3F3"/>
                </a:solidFill>
                <a:latin typeface="Roboto Light"/>
                <a:ea typeface="Roboto Light"/>
                <a:cs typeface="Roboto Light"/>
                <a:sym typeface="Roboto Light"/>
              </a:rPr>
              <a:t>Training and Certification</a:t>
            </a:r>
            <a:endParaRPr/>
          </a:p>
        </p:txBody>
      </p:sp>
      <p:pic>
        <p:nvPicPr>
          <p:cNvPr descr="Shape 244" id="74" name="Google Shape;74;p10"/>
          <p:cNvPicPr preferRelativeResize="0"/>
          <p:nvPr/>
        </p:nvPicPr>
        <p:blipFill rotWithShape="1">
          <a:blip r:embed="rId2">
            <a:alphaModFix/>
          </a:blip>
          <a:srcRect b="0" l="0" r="0" t="0"/>
          <a:stretch/>
        </p:blipFill>
        <p:spPr>
          <a:xfrm>
            <a:off x="88712" y="4815616"/>
            <a:ext cx="1147200" cy="330600"/>
          </a:xfrm>
          <a:prstGeom prst="rect">
            <a:avLst/>
          </a:prstGeom>
          <a:noFill/>
          <a:ln>
            <a:noFill/>
          </a:ln>
        </p:spPr>
      </p:pic>
      <p:sp>
        <p:nvSpPr>
          <p:cNvPr id="75" name="Google Shape;75;p10"/>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
  <p:cSld name="OBJECT_1_1">
    <p:spTree>
      <p:nvGrpSpPr>
        <p:cNvPr id="700" name="Shape 700"/>
        <p:cNvGrpSpPr/>
        <p:nvPr/>
      </p:nvGrpSpPr>
      <p:grpSpPr>
        <a:xfrm>
          <a:off x="0" y="0"/>
          <a:ext cx="0" cy="0"/>
          <a:chOff x="0" y="0"/>
          <a:chExt cx="0" cy="0"/>
        </a:xfrm>
      </p:grpSpPr>
      <p:grpSp>
        <p:nvGrpSpPr>
          <p:cNvPr id="701" name="Google Shape;701;p92"/>
          <p:cNvGrpSpPr/>
          <p:nvPr/>
        </p:nvGrpSpPr>
        <p:grpSpPr>
          <a:xfrm>
            <a:off x="-3" y="4534370"/>
            <a:ext cx="5098203" cy="613248"/>
            <a:chOff x="-3" y="4529829"/>
            <a:chExt cx="5098203" cy="613800"/>
          </a:xfrm>
        </p:grpSpPr>
        <p:sp>
          <p:nvSpPr>
            <p:cNvPr id="702" name="Google Shape;702;p92"/>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703" name="Google Shape;703;p92"/>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704" name="Google Shape;704;p92"/>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705" name="Google Shape;705;p92"/>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36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3600"/>
              <a:buNone/>
              <a:defRPr sz="1800"/>
            </a:lvl2pPr>
            <a:lvl3pPr indent="0" lvl="2" rtl="0">
              <a:spcBef>
                <a:spcPts val="0"/>
              </a:spcBef>
              <a:spcAft>
                <a:spcPts val="0"/>
              </a:spcAft>
              <a:buSzPts val="3600"/>
              <a:buNone/>
              <a:defRPr sz="1800"/>
            </a:lvl3pPr>
            <a:lvl4pPr indent="0" lvl="3" rtl="0">
              <a:spcBef>
                <a:spcPts val="0"/>
              </a:spcBef>
              <a:spcAft>
                <a:spcPts val="0"/>
              </a:spcAft>
              <a:buSzPts val="3600"/>
              <a:buNone/>
              <a:defRPr sz="1800"/>
            </a:lvl4pPr>
            <a:lvl5pPr indent="0" lvl="4" rtl="0">
              <a:spcBef>
                <a:spcPts val="0"/>
              </a:spcBef>
              <a:spcAft>
                <a:spcPts val="0"/>
              </a:spcAft>
              <a:buSzPts val="3600"/>
              <a:buNone/>
              <a:defRPr sz="1800"/>
            </a:lvl5pPr>
            <a:lvl6pPr indent="0" lvl="5" rtl="0">
              <a:spcBef>
                <a:spcPts val="0"/>
              </a:spcBef>
              <a:spcAft>
                <a:spcPts val="0"/>
              </a:spcAft>
              <a:buSzPts val="3600"/>
              <a:buNone/>
              <a:defRPr sz="1800"/>
            </a:lvl6pPr>
            <a:lvl7pPr indent="0" lvl="6" rtl="0">
              <a:spcBef>
                <a:spcPts val="0"/>
              </a:spcBef>
              <a:spcAft>
                <a:spcPts val="0"/>
              </a:spcAft>
              <a:buSzPts val="3600"/>
              <a:buNone/>
              <a:defRPr sz="1800"/>
            </a:lvl7pPr>
            <a:lvl8pPr indent="0" lvl="7" rtl="0">
              <a:spcBef>
                <a:spcPts val="0"/>
              </a:spcBef>
              <a:spcAft>
                <a:spcPts val="0"/>
              </a:spcAft>
              <a:buSzPts val="3600"/>
              <a:buNone/>
              <a:defRPr sz="1800"/>
            </a:lvl8pPr>
            <a:lvl9pPr indent="0" lvl="8" rtl="0">
              <a:spcBef>
                <a:spcPts val="0"/>
              </a:spcBef>
              <a:spcAft>
                <a:spcPts val="0"/>
              </a:spcAft>
              <a:buSzPts val="3600"/>
              <a:buNone/>
              <a:defRPr sz="1800"/>
            </a:lvl9pPr>
          </a:lstStyle>
          <a:p/>
        </p:txBody>
      </p:sp>
      <p:sp>
        <p:nvSpPr>
          <p:cNvPr id="706" name="Google Shape;706;p92"/>
          <p:cNvSpPr txBox="1"/>
          <p:nvPr>
            <p:ph idx="1" type="body"/>
          </p:nvPr>
        </p:nvSpPr>
        <p:spPr>
          <a:xfrm>
            <a:off x="543473"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8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1400"/>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1400"/>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1400"/>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1400"/>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17500" lvl="5" marL="2743200" marR="0" rtl="0" algn="l">
              <a:lnSpc>
                <a:spcPct val="90000"/>
              </a:lnSpc>
              <a:spcBef>
                <a:spcPts val="1400"/>
              </a:spcBef>
              <a:spcAft>
                <a:spcPts val="0"/>
              </a:spcAft>
              <a:buSzPts val="1400"/>
              <a:buChar char="•"/>
              <a:defRPr b="0" i="0" u="none" cap="none" strike="noStrike"/>
            </a:lvl6pPr>
            <a:lvl7pPr indent="-317500" lvl="6" marL="3200400" marR="0" rtl="0" algn="l">
              <a:lnSpc>
                <a:spcPct val="90000"/>
              </a:lnSpc>
              <a:spcBef>
                <a:spcPts val="1400"/>
              </a:spcBef>
              <a:spcAft>
                <a:spcPts val="0"/>
              </a:spcAft>
              <a:buSzPts val="1400"/>
              <a:buChar char="•"/>
              <a:defRPr b="0" i="0" u="none" cap="none" strike="noStrike"/>
            </a:lvl7pPr>
            <a:lvl8pPr indent="-317500" lvl="7" marL="3657600" marR="0" rtl="0" algn="l">
              <a:lnSpc>
                <a:spcPct val="90000"/>
              </a:lnSpc>
              <a:spcBef>
                <a:spcPts val="1400"/>
              </a:spcBef>
              <a:spcAft>
                <a:spcPts val="0"/>
              </a:spcAft>
              <a:buSzPts val="1400"/>
              <a:buChar char="•"/>
              <a:defRPr b="0" i="0" u="none" cap="none" strike="noStrike"/>
            </a:lvl8pPr>
            <a:lvl9pPr indent="-317500" lvl="8" marL="4114800" marR="0" rtl="0" algn="l">
              <a:lnSpc>
                <a:spcPct val="90000"/>
              </a:lnSpc>
              <a:spcBef>
                <a:spcPts val="1400"/>
              </a:spcBef>
              <a:spcAft>
                <a:spcPts val="1400"/>
              </a:spcAft>
              <a:buSzPts val="1400"/>
              <a:buChar char="•"/>
              <a:defRPr b="0" i="0" u="none" cap="none" strike="noStrike"/>
            </a:lvl9pPr>
          </a:lstStyle>
          <a:p/>
        </p:txBody>
      </p:sp>
      <p:cxnSp>
        <p:nvCxnSpPr>
          <p:cNvPr id="707" name="Google Shape;707;p92"/>
          <p:cNvCxnSpPr/>
          <p:nvPr/>
        </p:nvCxnSpPr>
        <p:spPr>
          <a:xfrm>
            <a:off x="3107175" y="1607066"/>
            <a:ext cx="0" cy="1445700"/>
          </a:xfrm>
          <a:prstGeom prst="straightConnector1">
            <a:avLst/>
          </a:prstGeom>
          <a:noFill/>
          <a:ln cap="flat" cmpd="sng" w="9525">
            <a:solidFill>
              <a:srgbClr val="BFBFBF"/>
            </a:solidFill>
            <a:prstDash val="solid"/>
            <a:round/>
            <a:headEnd len="sm" w="sm" type="none"/>
            <a:tailEnd len="sm" w="sm" type="none"/>
          </a:ln>
        </p:spPr>
      </p:cxnSp>
      <p:cxnSp>
        <p:nvCxnSpPr>
          <p:cNvPr id="708" name="Google Shape;708;p92"/>
          <p:cNvCxnSpPr/>
          <p:nvPr/>
        </p:nvCxnSpPr>
        <p:spPr>
          <a:xfrm>
            <a:off x="5887700" y="1607066"/>
            <a:ext cx="0" cy="1445700"/>
          </a:xfrm>
          <a:prstGeom prst="straightConnector1">
            <a:avLst/>
          </a:prstGeom>
          <a:noFill/>
          <a:ln cap="flat" cmpd="sng" w="9525">
            <a:solidFill>
              <a:srgbClr val="BFBFBF"/>
            </a:solidFill>
            <a:prstDash val="solid"/>
            <a:round/>
            <a:headEnd len="sm" w="sm" type="none"/>
            <a:tailEnd len="sm" w="sm" type="none"/>
          </a:ln>
        </p:spPr>
      </p:cxnSp>
      <p:sp>
        <p:nvSpPr>
          <p:cNvPr id="709" name="Google Shape;709;p92"/>
          <p:cNvSpPr txBox="1"/>
          <p:nvPr>
            <p:ph idx="2" type="body"/>
          </p:nvPr>
        </p:nvSpPr>
        <p:spPr>
          <a:xfrm>
            <a:off x="3350698"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800"/>
              <a:buFont typeface="Arial"/>
              <a:buNone/>
              <a:defRPr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1400"/>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1400"/>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1400"/>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1400"/>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5pPr>
            <a:lvl6pPr indent="-317500" lvl="5" marL="2743200" marR="0" rtl="0" algn="l">
              <a:lnSpc>
                <a:spcPct val="90000"/>
              </a:lnSpc>
              <a:spcBef>
                <a:spcPts val="1400"/>
              </a:spcBef>
              <a:spcAft>
                <a:spcPts val="0"/>
              </a:spcAft>
              <a:buSzPts val="1400"/>
              <a:buChar char="•"/>
              <a:defRPr i="0" u="none" cap="none" strike="noStrike"/>
            </a:lvl6pPr>
            <a:lvl7pPr indent="-317500" lvl="6" marL="3200400" marR="0" rtl="0" algn="l">
              <a:lnSpc>
                <a:spcPct val="90000"/>
              </a:lnSpc>
              <a:spcBef>
                <a:spcPts val="1400"/>
              </a:spcBef>
              <a:spcAft>
                <a:spcPts val="0"/>
              </a:spcAft>
              <a:buSzPts val="1400"/>
              <a:buChar char="•"/>
              <a:defRPr i="0" u="none" cap="none" strike="noStrike"/>
            </a:lvl7pPr>
            <a:lvl8pPr indent="-317500" lvl="7" marL="3657600" marR="0" rtl="0" algn="l">
              <a:lnSpc>
                <a:spcPct val="90000"/>
              </a:lnSpc>
              <a:spcBef>
                <a:spcPts val="1400"/>
              </a:spcBef>
              <a:spcAft>
                <a:spcPts val="0"/>
              </a:spcAft>
              <a:buSzPts val="1400"/>
              <a:buChar char="•"/>
              <a:defRPr i="0" u="none" cap="none" strike="noStrike"/>
            </a:lvl8pPr>
            <a:lvl9pPr indent="-317500" lvl="8" marL="4114800" marR="0" rtl="0" algn="l">
              <a:lnSpc>
                <a:spcPct val="90000"/>
              </a:lnSpc>
              <a:spcBef>
                <a:spcPts val="1400"/>
              </a:spcBef>
              <a:spcAft>
                <a:spcPts val="1400"/>
              </a:spcAft>
              <a:buSzPts val="1400"/>
              <a:buChar char="•"/>
              <a:defRPr i="0" u="none" cap="none" strike="noStrike"/>
            </a:lvl9pPr>
          </a:lstStyle>
          <a:p/>
        </p:txBody>
      </p:sp>
      <p:sp>
        <p:nvSpPr>
          <p:cNvPr id="710" name="Google Shape;710;p92"/>
          <p:cNvSpPr txBox="1"/>
          <p:nvPr>
            <p:ph idx="3" type="body"/>
          </p:nvPr>
        </p:nvSpPr>
        <p:spPr>
          <a:xfrm>
            <a:off x="6131211"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800"/>
              <a:buFont typeface="Arial"/>
              <a:buNone/>
              <a:defRPr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1400"/>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1400"/>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1400"/>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1400"/>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5pPr>
            <a:lvl6pPr indent="-317500" lvl="5" marL="2743200" marR="0" rtl="0" algn="l">
              <a:lnSpc>
                <a:spcPct val="90000"/>
              </a:lnSpc>
              <a:spcBef>
                <a:spcPts val="1400"/>
              </a:spcBef>
              <a:spcAft>
                <a:spcPts val="0"/>
              </a:spcAft>
              <a:buSzPts val="1400"/>
              <a:buChar char="•"/>
              <a:defRPr i="0" u="none" cap="none" strike="noStrike"/>
            </a:lvl6pPr>
            <a:lvl7pPr indent="-317500" lvl="6" marL="3200400" marR="0" rtl="0" algn="l">
              <a:lnSpc>
                <a:spcPct val="90000"/>
              </a:lnSpc>
              <a:spcBef>
                <a:spcPts val="1400"/>
              </a:spcBef>
              <a:spcAft>
                <a:spcPts val="0"/>
              </a:spcAft>
              <a:buSzPts val="1400"/>
              <a:buChar char="•"/>
              <a:defRPr i="0" u="none" cap="none" strike="noStrike"/>
            </a:lvl7pPr>
            <a:lvl8pPr indent="-317500" lvl="7" marL="3657600" marR="0" rtl="0" algn="l">
              <a:lnSpc>
                <a:spcPct val="90000"/>
              </a:lnSpc>
              <a:spcBef>
                <a:spcPts val="1400"/>
              </a:spcBef>
              <a:spcAft>
                <a:spcPts val="0"/>
              </a:spcAft>
              <a:buSzPts val="1400"/>
              <a:buChar char="•"/>
              <a:defRPr i="0" u="none" cap="none" strike="noStrike"/>
            </a:lvl8pPr>
            <a:lvl9pPr indent="-317500" lvl="8" marL="4114800" marR="0" rtl="0" algn="l">
              <a:lnSpc>
                <a:spcPct val="90000"/>
              </a:lnSpc>
              <a:spcBef>
                <a:spcPts val="1400"/>
              </a:spcBef>
              <a:spcAft>
                <a:spcPts val="1400"/>
              </a:spcAft>
              <a:buSzPts val="1400"/>
              <a:buChar char="•"/>
              <a:defRPr i="0" u="none" cap="none" strike="noStrike"/>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itle">
  <p:cSld name="OBJECT_3_1_4_1">
    <p:bg>
      <p:bgPr>
        <a:solidFill>
          <a:srgbClr val="F5F5F5"/>
        </a:solidFill>
      </p:bgPr>
    </p:bg>
    <p:spTree>
      <p:nvGrpSpPr>
        <p:cNvPr id="711" name="Shape 711"/>
        <p:cNvGrpSpPr/>
        <p:nvPr/>
      </p:nvGrpSpPr>
      <p:grpSpPr>
        <a:xfrm>
          <a:off x="0" y="0"/>
          <a:ext cx="0" cy="0"/>
          <a:chOff x="0" y="0"/>
          <a:chExt cx="0" cy="0"/>
        </a:xfrm>
      </p:grpSpPr>
      <p:sp>
        <p:nvSpPr>
          <p:cNvPr id="712" name="Google Shape;712;p93"/>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36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3600"/>
              <a:buNone/>
              <a:defRPr sz="1800"/>
            </a:lvl2pPr>
            <a:lvl3pPr indent="0" lvl="2" rtl="0">
              <a:spcBef>
                <a:spcPts val="0"/>
              </a:spcBef>
              <a:spcAft>
                <a:spcPts val="0"/>
              </a:spcAft>
              <a:buSzPts val="3600"/>
              <a:buNone/>
              <a:defRPr sz="1800"/>
            </a:lvl3pPr>
            <a:lvl4pPr indent="0" lvl="3" rtl="0">
              <a:spcBef>
                <a:spcPts val="0"/>
              </a:spcBef>
              <a:spcAft>
                <a:spcPts val="0"/>
              </a:spcAft>
              <a:buSzPts val="3600"/>
              <a:buNone/>
              <a:defRPr sz="1800"/>
            </a:lvl4pPr>
            <a:lvl5pPr indent="0" lvl="4" rtl="0">
              <a:spcBef>
                <a:spcPts val="0"/>
              </a:spcBef>
              <a:spcAft>
                <a:spcPts val="0"/>
              </a:spcAft>
              <a:buSzPts val="3600"/>
              <a:buNone/>
              <a:defRPr sz="1800"/>
            </a:lvl5pPr>
            <a:lvl6pPr indent="0" lvl="5" rtl="0">
              <a:spcBef>
                <a:spcPts val="0"/>
              </a:spcBef>
              <a:spcAft>
                <a:spcPts val="0"/>
              </a:spcAft>
              <a:buSzPts val="3600"/>
              <a:buNone/>
              <a:defRPr sz="1800"/>
            </a:lvl6pPr>
            <a:lvl7pPr indent="0" lvl="6" rtl="0">
              <a:spcBef>
                <a:spcPts val="0"/>
              </a:spcBef>
              <a:spcAft>
                <a:spcPts val="0"/>
              </a:spcAft>
              <a:buSzPts val="3600"/>
              <a:buNone/>
              <a:defRPr sz="1800"/>
            </a:lvl7pPr>
            <a:lvl8pPr indent="0" lvl="7" rtl="0">
              <a:spcBef>
                <a:spcPts val="0"/>
              </a:spcBef>
              <a:spcAft>
                <a:spcPts val="0"/>
              </a:spcAft>
              <a:buSzPts val="3600"/>
              <a:buNone/>
              <a:defRPr sz="1800"/>
            </a:lvl8pPr>
            <a:lvl9pPr indent="0" lvl="8" rtl="0">
              <a:spcBef>
                <a:spcPts val="0"/>
              </a:spcBef>
              <a:spcAft>
                <a:spcPts val="0"/>
              </a:spcAft>
              <a:buSzPts val="3600"/>
              <a:buNone/>
              <a:defRPr sz="1800"/>
            </a:lvl9pPr>
          </a:lstStyle>
          <a:p/>
        </p:txBody>
      </p:sp>
      <p:sp>
        <p:nvSpPr>
          <p:cNvPr id="713" name="Google Shape;713;p93"/>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8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1400"/>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1400"/>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1400"/>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1400"/>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1400"/>
              </a:spcBef>
              <a:spcAft>
                <a:spcPts val="0"/>
              </a:spcAft>
              <a:buSzPts val="1400"/>
              <a:buChar char="•"/>
              <a:defRPr b="0" i="0" sz="1400" u="none" cap="none" strike="noStrike"/>
            </a:lvl6pPr>
            <a:lvl7pPr indent="-317500" lvl="6" marL="3200400" marR="0" rtl="0" algn="l">
              <a:lnSpc>
                <a:spcPct val="90000"/>
              </a:lnSpc>
              <a:spcBef>
                <a:spcPts val="1400"/>
              </a:spcBef>
              <a:spcAft>
                <a:spcPts val="0"/>
              </a:spcAft>
              <a:buSzPts val="1400"/>
              <a:buChar char="•"/>
              <a:defRPr b="0" i="0" sz="1400" u="none" cap="none" strike="noStrike"/>
            </a:lvl7pPr>
            <a:lvl8pPr indent="-317500" lvl="7" marL="3657600" marR="0" rtl="0" algn="l">
              <a:lnSpc>
                <a:spcPct val="90000"/>
              </a:lnSpc>
              <a:spcBef>
                <a:spcPts val="1400"/>
              </a:spcBef>
              <a:spcAft>
                <a:spcPts val="0"/>
              </a:spcAft>
              <a:buSzPts val="1400"/>
              <a:buChar char="•"/>
              <a:defRPr b="0" i="0" sz="1400" u="none" cap="none" strike="noStrike"/>
            </a:lvl8pPr>
            <a:lvl9pPr indent="-317500" lvl="8" marL="4114800" marR="0" rtl="0" algn="l">
              <a:lnSpc>
                <a:spcPct val="90000"/>
              </a:lnSpc>
              <a:spcBef>
                <a:spcPts val="1400"/>
              </a:spcBef>
              <a:spcAft>
                <a:spcPts val="1400"/>
              </a:spcAft>
              <a:buSzPts val="1400"/>
              <a:buChar char="•"/>
              <a:defRPr b="0" i="0" sz="1400" u="none" cap="none" strike="noStrike"/>
            </a:lvl9pPr>
          </a:lstStyle>
          <a:p/>
        </p:txBody>
      </p:sp>
      <p:pic>
        <p:nvPicPr>
          <p:cNvPr descr="logo_lockup_cloud_dark.png" id="714" name="Google Shape;714;p93"/>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715" name="Google Shape;715;p93"/>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93"/>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717" name="Google Shape;717;p93"/>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descr="next_2017_logo_bluebg_wo_gc.png" id="718" name="Google Shape;718;p93"/>
          <p:cNvPicPr preferRelativeResize="0"/>
          <p:nvPr/>
        </p:nvPicPr>
        <p:blipFill rotWithShape="1">
          <a:blip r:embed="rId4">
            <a:alphaModFix/>
          </a:blip>
          <a:srcRect b="10" l="0" r="0" t="0"/>
          <a:stretch/>
        </p:blipFill>
        <p:spPr>
          <a:xfrm>
            <a:off x="105800" y="4870275"/>
            <a:ext cx="508150" cy="187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56" Type="http://schemas.openxmlformats.org/officeDocument/2006/relationships/theme" Target="../theme/theme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31" Type="http://schemas.openxmlformats.org/officeDocument/2006/relationships/slideLayout" Target="../slideLayouts/slideLayout85.xml"/><Relationship Id="rId30" Type="http://schemas.openxmlformats.org/officeDocument/2006/relationships/slideLayout" Target="../slideLayouts/slideLayout84.xml"/><Relationship Id="rId33" Type="http://schemas.openxmlformats.org/officeDocument/2006/relationships/slideLayout" Target="../slideLayouts/slideLayout87.xml"/><Relationship Id="rId32" Type="http://schemas.openxmlformats.org/officeDocument/2006/relationships/slideLayout" Target="../slideLayouts/slideLayout86.xml"/><Relationship Id="rId35" Type="http://schemas.openxmlformats.org/officeDocument/2006/relationships/slideLayout" Target="../slideLayouts/slideLayout89.xml"/><Relationship Id="rId34" Type="http://schemas.openxmlformats.org/officeDocument/2006/relationships/slideLayout" Target="../slideLayouts/slideLayout88.xml"/><Relationship Id="rId37" Type="http://schemas.openxmlformats.org/officeDocument/2006/relationships/slideLayout" Target="../slideLayouts/slideLayout91.xml"/><Relationship Id="rId36" Type="http://schemas.openxmlformats.org/officeDocument/2006/relationships/slideLayout" Target="../slideLayouts/slideLayout90.xml"/><Relationship Id="rId38" Type="http://schemas.openxmlformats.org/officeDocument/2006/relationships/theme" Target="../theme/theme1.xml"/><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26" Type="http://schemas.openxmlformats.org/officeDocument/2006/relationships/slideLayout" Target="../slideLayouts/slideLayout80.xml"/><Relationship Id="rId25" Type="http://schemas.openxmlformats.org/officeDocument/2006/relationships/slideLayout" Target="../slideLayouts/slideLayout79.xml"/><Relationship Id="rId28" Type="http://schemas.openxmlformats.org/officeDocument/2006/relationships/slideLayout" Target="../slideLayouts/slideLayout82.xml"/><Relationship Id="rId27" Type="http://schemas.openxmlformats.org/officeDocument/2006/relationships/slideLayout" Target="../slideLayouts/slideLayout81.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 name="Shape 5"/>
        <p:cNvGrpSpPr/>
        <p:nvPr/>
      </p:nvGrpSpPr>
      <p:grpSpPr>
        <a:xfrm>
          <a:off x="0" y="0"/>
          <a:ext cx="0" cy="0"/>
          <a:chOff x="0" y="0"/>
          <a:chExt cx="0" cy="0"/>
        </a:xfrm>
      </p:grpSpPr>
      <p:sp>
        <p:nvSpPr>
          <p:cNvPr id="6" name="Google Shape;6;p1"/>
          <p:cNvSpPr/>
          <p:nvPr/>
        </p:nvSpPr>
        <p:spPr>
          <a:xfrm>
            <a:off x="7934700" y="218774"/>
            <a:ext cx="1209300" cy="271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D8D8D8"/>
              </a:buClr>
              <a:buFont typeface="Roboto"/>
              <a:buNone/>
            </a:pPr>
            <a:r>
              <a:rPr b="0" i="0" lang="en" sz="600" u="none" cap="none" strike="noStrike">
                <a:solidFill>
                  <a:srgbClr val="D8D8D8"/>
                </a:solidFill>
                <a:latin typeface="Roboto"/>
                <a:ea typeface="Roboto"/>
                <a:cs typeface="Roboto"/>
                <a:sym typeface="Roboto"/>
              </a:rPr>
              <a:t>Proprietary + Confidential</a:t>
            </a:r>
            <a:endParaRPr/>
          </a:p>
        </p:txBody>
      </p:sp>
      <p:pic>
        <p:nvPicPr>
          <p:cNvPr descr="Shape 107" id="7" name="Google Shape;7;p1"/>
          <p:cNvPicPr preferRelativeResize="0"/>
          <p:nvPr/>
        </p:nvPicPr>
        <p:blipFill rotWithShape="1">
          <a:blip r:embed="rId1">
            <a:alphaModFix/>
          </a:blip>
          <a:srcRect b="0" l="0" r="0" t="0"/>
          <a:stretch/>
        </p:blipFill>
        <p:spPr>
          <a:xfrm>
            <a:off x="79187" y="4806091"/>
            <a:ext cx="1147200" cy="330600"/>
          </a:xfrm>
          <a:prstGeom prst="rect">
            <a:avLst/>
          </a:prstGeom>
          <a:noFill/>
          <a:ln>
            <a:noFill/>
          </a:ln>
        </p:spPr>
      </p:pic>
      <p:sp>
        <p:nvSpPr>
          <p:cNvPr id="8" name="Google Shape;8;p1"/>
          <p:cNvSpPr txBox="1"/>
          <p:nvPr>
            <p:ph idx="12" type="sldNum"/>
          </p:nvPr>
        </p:nvSpPr>
        <p:spPr>
          <a:xfrm>
            <a:off x="8695247" y="4791390"/>
            <a:ext cx="366600" cy="3606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12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
        <p:nvSpPr>
          <p:cNvPr id="9" name="Google Shape;9;p1"/>
          <p:cNvSpPr txBox="1"/>
          <p:nvPr>
            <p:ph type="title"/>
          </p:nvPr>
        </p:nvSpPr>
        <p:spPr>
          <a:xfrm>
            <a:off x="457200" y="0"/>
            <a:ext cx="82296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9pPr>
          </a:lstStyle>
          <a:p/>
        </p:txBody>
      </p:sp>
      <p:sp>
        <p:nvSpPr>
          <p:cNvPr id="10" name="Google Shape;10;p1"/>
          <p:cNvSpPr txBox="1"/>
          <p:nvPr>
            <p:ph idx="1" type="body"/>
          </p:nvPr>
        </p:nvSpPr>
        <p:spPr>
          <a:xfrm>
            <a:off x="457250" y="1200150"/>
            <a:ext cx="8229600" cy="3591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1pPr>
            <a:lvl2pPr indent="-228600" lvl="1" marL="914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2pPr>
            <a:lvl3pPr indent="-228600" lvl="2" marL="1371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3pPr>
            <a:lvl4pPr indent="-228600" lvl="3" marL="1828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4pPr>
            <a:lvl5pPr indent="-228600" lvl="4" marL="22860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5pPr>
            <a:lvl6pPr indent="-228600" lvl="5" marL="27432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400"/>
              </a:spcBef>
              <a:spcAft>
                <a:spcPts val="0"/>
              </a:spcAft>
              <a:buClr>
                <a:srgbClr val="585858"/>
              </a:buClr>
              <a:buSzPts val="1400"/>
              <a:buFont typeface="Arial"/>
              <a:buNone/>
              <a:defRPr b="0" i="0" sz="1800" u="none" cap="none" strike="noStrike">
                <a:solidFill>
                  <a:srgbClr val="585858"/>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425" name="Shape 425"/>
        <p:cNvGrpSpPr/>
        <p:nvPr/>
      </p:nvGrpSpPr>
      <p:grpSpPr>
        <a:xfrm>
          <a:off x="0" y="0"/>
          <a:ext cx="0" cy="0"/>
          <a:chOff x="0" y="0"/>
          <a:chExt cx="0" cy="0"/>
        </a:xfrm>
      </p:grpSpPr>
      <p:sp>
        <p:nvSpPr>
          <p:cNvPr id="426" name="Google Shape;426;p56"/>
          <p:cNvSpPr txBox="1"/>
          <p:nvPr>
            <p:ph type="title"/>
          </p:nvPr>
        </p:nvSpPr>
        <p:spPr>
          <a:xfrm>
            <a:off x="471900" y="674775"/>
            <a:ext cx="8222100" cy="755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accent2"/>
              </a:buClr>
              <a:buSzPts val="3600"/>
              <a:buNone/>
              <a:defRPr sz="3600">
                <a:solidFill>
                  <a:schemeClr val="accent2"/>
                </a:solidFill>
              </a:defRPr>
            </a:lvl1pPr>
            <a:lvl2pPr lvl="1" rtl="0">
              <a:spcBef>
                <a:spcPts val="0"/>
              </a:spcBef>
              <a:spcAft>
                <a:spcPts val="0"/>
              </a:spcAft>
              <a:buClr>
                <a:schemeClr val="accent2"/>
              </a:buClr>
              <a:buSzPts val="3600"/>
              <a:buNone/>
              <a:defRPr sz="3600">
                <a:solidFill>
                  <a:schemeClr val="accent2"/>
                </a:solidFill>
              </a:defRPr>
            </a:lvl2pPr>
            <a:lvl3pPr lvl="2" rtl="0">
              <a:spcBef>
                <a:spcPts val="0"/>
              </a:spcBef>
              <a:spcAft>
                <a:spcPts val="0"/>
              </a:spcAft>
              <a:buClr>
                <a:schemeClr val="accent2"/>
              </a:buClr>
              <a:buSzPts val="3600"/>
              <a:buNone/>
              <a:defRPr sz="3600">
                <a:solidFill>
                  <a:schemeClr val="accent2"/>
                </a:solidFill>
              </a:defRPr>
            </a:lvl3pPr>
            <a:lvl4pPr lvl="3" rtl="0">
              <a:spcBef>
                <a:spcPts val="0"/>
              </a:spcBef>
              <a:spcAft>
                <a:spcPts val="0"/>
              </a:spcAft>
              <a:buClr>
                <a:schemeClr val="accent2"/>
              </a:buClr>
              <a:buSzPts val="3600"/>
              <a:buNone/>
              <a:defRPr sz="3600">
                <a:solidFill>
                  <a:schemeClr val="accent2"/>
                </a:solidFill>
              </a:defRPr>
            </a:lvl4pPr>
            <a:lvl5pPr lvl="4" rtl="0">
              <a:spcBef>
                <a:spcPts val="0"/>
              </a:spcBef>
              <a:spcAft>
                <a:spcPts val="0"/>
              </a:spcAft>
              <a:buClr>
                <a:schemeClr val="accent2"/>
              </a:buClr>
              <a:buSzPts val="3600"/>
              <a:buNone/>
              <a:defRPr sz="3600">
                <a:solidFill>
                  <a:schemeClr val="accent2"/>
                </a:solidFill>
              </a:defRPr>
            </a:lvl5pPr>
            <a:lvl6pPr lvl="5" rtl="0">
              <a:spcBef>
                <a:spcPts val="0"/>
              </a:spcBef>
              <a:spcAft>
                <a:spcPts val="0"/>
              </a:spcAft>
              <a:buClr>
                <a:schemeClr val="accent2"/>
              </a:buClr>
              <a:buSzPts val="3600"/>
              <a:buNone/>
              <a:defRPr sz="3600">
                <a:solidFill>
                  <a:schemeClr val="accent2"/>
                </a:solidFill>
              </a:defRPr>
            </a:lvl6pPr>
            <a:lvl7pPr lvl="6" rtl="0">
              <a:spcBef>
                <a:spcPts val="0"/>
              </a:spcBef>
              <a:spcAft>
                <a:spcPts val="0"/>
              </a:spcAft>
              <a:buClr>
                <a:schemeClr val="accent2"/>
              </a:buClr>
              <a:buSzPts val="3600"/>
              <a:buNone/>
              <a:defRPr sz="3600">
                <a:solidFill>
                  <a:schemeClr val="accent2"/>
                </a:solidFill>
              </a:defRPr>
            </a:lvl7pPr>
            <a:lvl8pPr lvl="7" rtl="0">
              <a:spcBef>
                <a:spcPts val="0"/>
              </a:spcBef>
              <a:spcAft>
                <a:spcPts val="0"/>
              </a:spcAft>
              <a:buClr>
                <a:schemeClr val="accent2"/>
              </a:buClr>
              <a:buSzPts val="3600"/>
              <a:buNone/>
              <a:defRPr sz="3600">
                <a:solidFill>
                  <a:schemeClr val="accent2"/>
                </a:solidFill>
              </a:defRPr>
            </a:lvl8pPr>
            <a:lvl9pPr lvl="8" rtl="0">
              <a:spcBef>
                <a:spcPts val="0"/>
              </a:spcBef>
              <a:spcAft>
                <a:spcPts val="0"/>
              </a:spcAft>
              <a:buClr>
                <a:schemeClr val="accent2"/>
              </a:buClr>
              <a:buSzPts val="3600"/>
              <a:buNone/>
              <a:defRPr sz="3600">
                <a:solidFill>
                  <a:schemeClr val="accent2"/>
                </a:solidFill>
              </a:defRPr>
            </a:lvl9pPr>
          </a:lstStyle>
          <a:p/>
        </p:txBody>
      </p:sp>
      <p:sp>
        <p:nvSpPr>
          <p:cNvPr id="427" name="Google Shape;427;p56"/>
          <p:cNvSpPr txBox="1"/>
          <p:nvPr>
            <p:ph idx="1" type="body"/>
          </p:nvPr>
        </p:nvSpPr>
        <p:spPr>
          <a:xfrm>
            <a:off x="471900" y="1522175"/>
            <a:ext cx="8222100" cy="2834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1"/>
              </a:buClr>
              <a:buSzPts val="1800"/>
              <a:buChar char="●"/>
              <a:defRPr sz="1800">
                <a:solidFill>
                  <a:schemeClr val="accent1"/>
                </a:solidFill>
              </a:defRPr>
            </a:lvl1pPr>
            <a:lvl2pPr indent="-317500" lvl="1" marL="914400" rtl="0">
              <a:lnSpc>
                <a:spcPct val="115000"/>
              </a:lnSpc>
              <a:spcBef>
                <a:spcPts val="1400"/>
              </a:spcBef>
              <a:spcAft>
                <a:spcPts val="0"/>
              </a:spcAft>
              <a:buClr>
                <a:schemeClr val="accent1"/>
              </a:buClr>
              <a:buSzPts val="1400"/>
              <a:buChar char="○"/>
              <a:defRPr>
                <a:solidFill>
                  <a:schemeClr val="accent1"/>
                </a:solidFill>
              </a:defRPr>
            </a:lvl2pPr>
            <a:lvl3pPr indent="-317500" lvl="2" marL="1371600" rtl="0">
              <a:lnSpc>
                <a:spcPct val="115000"/>
              </a:lnSpc>
              <a:spcBef>
                <a:spcPts val="1400"/>
              </a:spcBef>
              <a:spcAft>
                <a:spcPts val="0"/>
              </a:spcAft>
              <a:buClr>
                <a:schemeClr val="accent1"/>
              </a:buClr>
              <a:buSzPts val="1400"/>
              <a:buChar char="■"/>
              <a:defRPr>
                <a:solidFill>
                  <a:schemeClr val="accent1"/>
                </a:solidFill>
              </a:defRPr>
            </a:lvl3pPr>
            <a:lvl4pPr indent="-317500" lvl="3" marL="1828800" rtl="0">
              <a:lnSpc>
                <a:spcPct val="115000"/>
              </a:lnSpc>
              <a:spcBef>
                <a:spcPts val="1400"/>
              </a:spcBef>
              <a:spcAft>
                <a:spcPts val="0"/>
              </a:spcAft>
              <a:buClr>
                <a:schemeClr val="accent1"/>
              </a:buClr>
              <a:buSzPts val="1400"/>
              <a:buChar char="●"/>
              <a:defRPr>
                <a:solidFill>
                  <a:schemeClr val="accent1"/>
                </a:solidFill>
              </a:defRPr>
            </a:lvl4pPr>
            <a:lvl5pPr indent="-317500" lvl="4" marL="2286000" rtl="0">
              <a:lnSpc>
                <a:spcPct val="115000"/>
              </a:lnSpc>
              <a:spcBef>
                <a:spcPts val="1400"/>
              </a:spcBef>
              <a:spcAft>
                <a:spcPts val="0"/>
              </a:spcAft>
              <a:buClr>
                <a:schemeClr val="accent1"/>
              </a:buClr>
              <a:buSzPts val="1400"/>
              <a:buChar char="○"/>
              <a:defRPr>
                <a:solidFill>
                  <a:schemeClr val="accent1"/>
                </a:solidFill>
              </a:defRPr>
            </a:lvl5pPr>
            <a:lvl6pPr indent="-317500" lvl="5" marL="2743200" rtl="0">
              <a:lnSpc>
                <a:spcPct val="115000"/>
              </a:lnSpc>
              <a:spcBef>
                <a:spcPts val="1400"/>
              </a:spcBef>
              <a:spcAft>
                <a:spcPts val="0"/>
              </a:spcAft>
              <a:buClr>
                <a:schemeClr val="accent1"/>
              </a:buClr>
              <a:buSzPts val="1400"/>
              <a:buChar char="■"/>
              <a:defRPr>
                <a:solidFill>
                  <a:schemeClr val="accent1"/>
                </a:solidFill>
              </a:defRPr>
            </a:lvl6pPr>
            <a:lvl7pPr indent="-317500" lvl="6" marL="3200400" rtl="0">
              <a:lnSpc>
                <a:spcPct val="115000"/>
              </a:lnSpc>
              <a:spcBef>
                <a:spcPts val="1400"/>
              </a:spcBef>
              <a:spcAft>
                <a:spcPts val="0"/>
              </a:spcAft>
              <a:buClr>
                <a:schemeClr val="accent1"/>
              </a:buClr>
              <a:buSzPts val="1400"/>
              <a:buChar char="●"/>
              <a:defRPr>
                <a:solidFill>
                  <a:schemeClr val="accent1"/>
                </a:solidFill>
              </a:defRPr>
            </a:lvl7pPr>
            <a:lvl8pPr indent="-317500" lvl="7" marL="3657600" rtl="0">
              <a:lnSpc>
                <a:spcPct val="115000"/>
              </a:lnSpc>
              <a:spcBef>
                <a:spcPts val="1400"/>
              </a:spcBef>
              <a:spcAft>
                <a:spcPts val="0"/>
              </a:spcAft>
              <a:buClr>
                <a:schemeClr val="accent1"/>
              </a:buClr>
              <a:buSzPts val="1400"/>
              <a:buChar char="○"/>
              <a:defRPr>
                <a:solidFill>
                  <a:schemeClr val="accent1"/>
                </a:solidFill>
              </a:defRPr>
            </a:lvl8pPr>
            <a:lvl9pPr indent="-317500" lvl="8" marL="4114800" rtl="0">
              <a:lnSpc>
                <a:spcPct val="115000"/>
              </a:lnSpc>
              <a:spcBef>
                <a:spcPts val="1400"/>
              </a:spcBef>
              <a:spcAft>
                <a:spcPts val="1400"/>
              </a:spcAft>
              <a:buClr>
                <a:schemeClr val="accent1"/>
              </a:buClr>
              <a:buSzPts val="1400"/>
              <a:buChar char="■"/>
              <a:defRPr>
                <a:solidFill>
                  <a:schemeClr val="accent1"/>
                </a:solidFill>
              </a:defRPr>
            </a:lvl9pPr>
          </a:lstStyle>
          <a:p/>
        </p:txBody>
      </p:sp>
      <p:sp>
        <p:nvSpPr>
          <p:cNvPr id="428" name="Google Shape;428;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defRPr>
            </a:lvl1pPr>
            <a:lvl2pPr lvl="1" rtl="0" algn="r">
              <a:buNone/>
              <a:defRPr sz="1000">
                <a:solidFill>
                  <a:schemeClr val="accent1"/>
                </a:solidFill>
              </a:defRPr>
            </a:lvl2pPr>
            <a:lvl3pPr lvl="2" rtl="0" algn="r">
              <a:buNone/>
              <a:defRPr sz="1000">
                <a:solidFill>
                  <a:schemeClr val="accent1"/>
                </a:solidFill>
              </a:defRPr>
            </a:lvl3pPr>
            <a:lvl4pPr lvl="3" rtl="0" algn="r">
              <a:buNone/>
              <a:defRPr sz="1000">
                <a:solidFill>
                  <a:schemeClr val="accent1"/>
                </a:solidFill>
              </a:defRPr>
            </a:lvl4pPr>
            <a:lvl5pPr lvl="4" rtl="0" algn="r">
              <a:buNone/>
              <a:defRPr sz="1000">
                <a:solidFill>
                  <a:schemeClr val="accent1"/>
                </a:solidFill>
              </a:defRPr>
            </a:lvl5pPr>
            <a:lvl6pPr lvl="5" rtl="0" algn="r">
              <a:buNone/>
              <a:defRPr sz="1000">
                <a:solidFill>
                  <a:schemeClr val="accent1"/>
                </a:solidFill>
              </a:defRPr>
            </a:lvl6pPr>
            <a:lvl7pPr lvl="6" rtl="0" algn="r">
              <a:buNone/>
              <a:defRPr sz="1000">
                <a:solidFill>
                  <a:schemeClr val="accent1"/>
                </a:solidFill>
              </a:defRPr>
            </a:lvl7pPr>
            <a:lvl8pPr lvl="7" rtl="0" algn="r">
              <a:buNone/>
              <a:defRPr sz="1000">
                <a:solidFill>
                  <a:schemeClr val="accent1"/>
                </a:solidFill>
              </a:defRPr>
            </a:lvl8pPr>
            <a:lvl9pPr lvl="8" rtl="0" algn="r">
              <a:buNone/>
              <a:defRPr sz="10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 id="2147483736" r:id="rId35"/>
    <p:sldLayoutId id="2147483737" r:id="rId36"/>
    <p:sldLayoutId id="2147483738" r:id="rId37"/>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17.jpg"/><Relationship Id="rId5" Type="http://schemas.openxmlformats.org/officeDocument/2006/relationships/image" Target="../media/image31.jpg"/><Relationship Id="rId6" Type="http://schemas.openxmlformats.org/officeDocument/2006/relationships/image" Target="../media/image20.png"/><Relationship Id="rId7"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17.jpg"/><Relationship Id="rId5" Type="http://schemas.openxmlformats.org/officeDocument/2006/relationships/image" Target="../media/image31.jpg"/><Relationship Id="rId6" Type="http://schemas.openxmlformats.org/officeDocument/2006/relationships/image" Target="../media/image20.png"/><Relationship Id="rId7" Type="http://schemas.openxmlformats.org/officeDocument/2006/relationships/image" Target="../media/image12.png"/><Relationship Id="rId8"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 Id="rId3" Type="http://schemas.openxmlformats.org/officeDocument/2006/relationships/image" Target="../media/image27.jpg"/><Relationship Id="rId4"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6.xml"/><Relationship Id="rId3" Type="http://schemas.openxmlformats.org/officeDocument/2006/relationships/hyperlink" Target="https://www.tensorflow.org/versions/master/api_docs/python/contrib.learn.html" TargetMode="External"/><Relationship Id="rId4" Type="http://schemas.openxmlformats.org/officeDocument/2006/relationships/hyperlink" Target="https://www.tensorflow.org/api_docs/python/index.html" TargetMode="External"/><Relationship Id="rId5" Type="http://schemas.openxmlformats.org/officeDocument/2006/relationships/hyperlink" Target="https://cloud.google.com/blog/big-data/2016/07/understanding-neural-networks-with-tensorflow-playground" TargetMode="External"/><Relationship Id="rId6" Type="http://schemas.openxmlformats.org/officeDocument/2006/relationships/hyperlink" Target="https://github.com/aymericdamien/TensorFlow-Examples" TargetMode="External"/><Relationship Id="rId7" Type="http://schemas.openxmlformats.org/officeDocument/2006/relationships/hyperlink" Target="https://www.youtube.com/watch?v=vq2nnJ4g6N0&amp;t=3686s" TargetMode="External"/><Relationship Id="rId8" Type="http://schemas.openxmlformats.org/officeDocument/2006/relationships/hyperlink" Target="https://github.com/kazunori279/TensorFlow-Intro/blob/master/0.%20Preparation.ipynb"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1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hyperlink" Target="https://github.com/tensorflow/tensorflow/tree/master/tensorflow/python/eage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94"/>
          <p:cNvSpPr txBox="1"/>
          <p:nvPr>
            <p:ph idx="4294967295" type="subTitle"/>
          </p:nvPr>
        </p:nvSpPr>
        <p:spPr>
          <a:xfrm>
            <a:off x="153837" y="3055875"/>
            <a:ext cx="7470600" cy="11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chemeClr val="accent2"/>
                </a:solidFill>
                <a:latin typeface="Roboto"/>
                <a:ea typeface="Roboto"/>
                <a:cs typeface="Roboto"/>
                <a:sym typeface="Roboto"/>
              </a:rPr>
              <a:t>Data Engineering on Google Cloud Platform</a:t>
            </a:r>
            <a:endParaRPr sz="2400">
              <a:solidFill>
                <a:srgbClr val="666666"/>
              </a:solidFill>
              <a:latin typeface="Roboto"/>
              <a:ea typeface="Roboto"/>
              <a:cs typeface="Roboto"/>
              <a:sym typeface="Roboto"/>
            </a:endParaRPr>
          </a:p>
        </p:txBody>
      </p:sp>
      <p:sp>
        <p:nvSpPr>
          <p:cNvPr id="724" name="Google Shape;724;p94"/>
          <p:cNvSpPr txBox="1"/>
          <p:nvPr>
            <p:ph idx="4294967295" type="ctrTitle"/>
          </p:nvPr>
        </p:nvSpPr>
        <p:spPr>
          <a:xfrm>
            <a:off x="149696" y="1978636"/>
            <a:ext cx="74706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666666"/>
                </a:solidFill>
                <a:latin typeface="Roboto"/>
                <a:ea typeface="Roboto"/>
                <a:cs typeface="Roboto"/>
                <a:sym typeface="Roboto"/>
              </a:rPr>
              <a:t>Building Machine Learning models with TensorFlow</a:t>
            </a:r>
            <a:endParaRPr>
              <a:solidFill>
                <a:srgbClr val="666666"/>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Google Shape;878;p103"/>
          <p:cNvSpPr txBox="1"/>
          <p:nvPr>
            <p:ph type="title"/>
          </p:nvPr>
        </p:nvSpPr>
        <p:spPr>
          <a:xfrm>
            <a:off x="167100" y="293775"/>
            <a:ext cx="6614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 can distribute computation</a:t>
            </a:r>
            <a:endParaRPr/>
          </a:p>
        </p:txBody>
      </p:sp>
      <p:sp>
        <p:nvSpPr>
          <p:cNvPr id="879" name="Google Shape;879;p103"/>
          <p:cNvSpPr/>
          <p:nvPr/>
        </p:nvSpPr>
        <p:spPr>
          <a:xfrm>
            <a:off x="1515400" y="2317000"/>
            <a:ext cx="6072900" cy="1880100"/>
          </a:xfrm>
          <a:prstGeom prst="roundRect">
            <a:avLst>
              <a:gd fmla="val 16667" name="adj"/>
            </a:avLst>
          </a:prstGeom>
          <a:noFill/>
          <a:ln cap="flat" cmpd="sng" w="38100">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 name="Google Shape;880;p103"/>
          <p:cNvGrpSpPr/>
          <p:nvPr/>
        </p:nvGrpSpPr>
        <p:grpSpPr>
          <a:xfrm>
            <a:off x="1665750" y="3598068"/>
            <a:ext cx="5708400" cy="440400"/>
            <a:chOff x="1371050" y="3931375"/>
            <a:chExt cx="5708400" cy="440400"/>
          </a:xfrm>
        </p:grpSpPr>
        <p:sp>
          <p:nvSpPr>
            <p:cNvPr id="881" name="Google Shape;881;p103"/>
            <p:cNvSpPr/>
            <p:nvPr/>
          </p:nvSpPr>
          <p:spPr>
            <a:xfrm>
              <a:off x="1371050" y="3931375"/>
              <a:ext cx="5708400" cy="440400"/>
            </a:xfrm>
            <a:prstGeom prst="roundRect">
              <a:avLst>
                <a:gd fmla="val 16667" name="adj"/>
              </a:avLst>
            </a:prstGeom>
            <a:solidFill>
              <a:srgbClr val="666666"/>
            </a:solidFill>
            <a:ln cap="flat" cmpd="sng" w="19050">
              <a:solidFill>
                <a:srgbClr val="EEEEE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82" name="Google Shape;882;p103"/>
            <p:cNvSpPr/>
            <p:nvPr/>
          </p:nvSpPr>
          <p:spPr>
            <a:xfrm>
              <a:off x="1455750" y="3989575"/>
              <a:ext cx="953400" cy="324000"/>
            </a:xfrm>
            <a:prstGeom prst="roundRect">
              <a:avLst>
                <a:gd fmla="val 16667" name="adj"/>
              </a:avLst>
            </a:prstGeom>
            <a:solidFill>
              <a:srgbClr val="666666"/>
            </a:solidFill>
            <a:ln cap="flat" cmpd="sng" w="1905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CPU</a:t>
              </a:r>
              <a:endParaRPr>
                <a:solidFill>
                  <a:srgbClr val="FFFFFF"/>
                </a:solidFill>
                <a:latin typeface="Roboto"/>
                <a:ea typeface="Roboto"/>
                <a:cs typeface="Roboto"/>
                <a:sym typeface="Roboto"/>
              </a:endParaRPr>
            </a:p>
          </p:txBody>
        </p:sp>
        <p:sp>
          <p:nvSpPr>
            <p:cNvPr id="883" name="Google Shape;883;p103"/>
            <p:cNvSpPr/>
            <p:nvPr/>
          </p:nvSpPr>
          <p:spPr>
            <a:xfrm>
              <a:off x="2602150" y="3989575"/>
              <a:ext cx="953400" cy="324000"/>
            </a:xfrm>
            <a:prstGeom prst="roundRect">
              <a:avLst>
                <a:gd fmla="val 16667" name="adj"/>
              </a:avLst>
            </a:prstGeom>
            <a:solidFill>
              <a:srgbClr val="666666"/>
            </a:solidFill>
            <a:ln cap="flat" cmpd="sng" w="1905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GPU</a:t>
              </a:r>
              <a:endParaRPr>
                <a:solidFill>
                  <a:srgbClr val="FFFFFF"/>
                </a:solidFill>
                <a:latin typeface="Roboto"/>
                <a:ea typeface="Roboto"/>
                <a:cs typeface="Roboto"/>
                <a:sym typeface="Roboto"/>
              </a:endParaRPr>
            </a:p>
          </p:txBody>
        </p:sp>
        <p:sp>
          <p:nvSpPr>
            <p:cNvPr id="884" name="Google Shape;884;p103"/>
            <p:cNvSpPr/>
            <p:nvPr/>
          </p:nvSpPr>
          <p:spPr>
            <a:xfrm>
              <a:off x="3748550" y="3989575"/>
              <a:ext cx="953400" cy="324000"/>
            </a:xfrm>
            <a:prstGeom prst="roundRect">
              <a:avLst>
                <a:gd fmla="val 16667" name="adj"/>
              </a:avLst>
            </a:prstGeom>
            <a:solidFill>
              <a:srgbClr val="666666"/>
            </a:solidFill>
            <a:ln cap="flat" cmpd="sng" w="1905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Android</a:t>
              </a:r>
              <a:endParaRPr>
                <a:solidFill>
                  <a:srgbClr val="FFFFFF"/>
                </a:solidFill>
                <a:latin typeface="Roboto"/>
                <a:ea typeface="Roboto"/>
                <a:cs typeface="Roboto"/>
                <a:sym typeface="Roboto"/>
              </a:endParaRPr>
            </a:p>
          </p:txBody>
        </p:sp>
        <p:sp>
          <p:nvSpPr>
            <p:cNvPr id="885" name="Google Shape;885;p103"/>
            <p:cNvSpPr/>
            <p:nvPr/>
          </p:nvSpPr>
          <p:spPr>
            <a:xfrm>
              <a:off x="4894950" y="3989575"/>
              <a:ext cx="953400" cy="324000"/>
            </a:xfrm>
            <a:prstGeom prst="roundRect">
              <a:avLst>
                <a:gd fmla="val 16667" name="adj"/>
              </a:avLst>
            </a:prstGeom>
            <a:solidFill>
              <a:srgbClr val="666666"/>
            </a:solidFill>
            <a:ln cap="flat" cmpd="sng" w="1905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iOS</a:t>
              </a:r>
              <a:endParaRPr>
                <a:solidFill>
                  <a:srgbClr val="FFFFFF"/>
                </a:solidFill>
                <a:latin typeface="Roboto"/>
                <a:ea typeface="Roboto"/>
                <a:cs typeface="Roboto"/>
                <a:sym typeface="Roboto"/>
              </a:endParaRPr>
            </a:p>
          </p:txBody>
        </p:sp>
        <p:sp>
          <p:nvSpPr>
            <p:cNvPr id="886" name="Google Shape;886;p103"/>
            <p:cNvSpPr/>
            <p:nvPr/>
          </p:nvSpPr>
          <p:spPr>
            <a:xfrm>
              <a:off x="6041350" y="3989575"/>
              <a:ext cx="953400" cy="324000"/>
            </a:xfrm>
            <a:prstGeom prst="roundRect">
              <a:avLst>
                <a:gd fmla="val 16667" name="adj"/>
              </a:avLst>
            </a:prstGeom>
            <a:solidFill>
              <a:srgbClr val="666666"/>
            </a:solidFill>
            <a:ln cap="flat" cmpd="sng" w="1905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a:t>
              </a:r>
              <a:endParaRPr>
                <a:solidFill>
                  <a:srgbClr val="FFFFFF"/>
                </a:solidFill>
                <a:latin typeface="Roboto"/>
                <a:ea typeface="Roboto"/>
                <a:cs typeface="Roboto"/>
                <a:sym typeface="Roboto"/>
              </a:endParaRPr>
            </a:p>
          </p:txBody>
        </p:sp>
      </p:grpSp>
      <p:sp>
        <p:nvSpPr>
          <p:cNvPr id="887" name="Google Shape;887;p103"/>
          <p:cNvSpPr/>
          <p:nvPr/>
        </p:nvSpPr>
        <p:spPr>
          <a:xfrm>
            <a:off x="3811325" y="1482563"/>
            <a:ext cx="1698600" cy="4404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Python front end</a:t>
            </a:r>
            <a:endParaRPr>
              <a:solidFill>
                <a:srgbClr val="FFFFFF"/>
              </a:solidFill>
            </a:endParaRPr>
          </a:p>
        </p:txBody>
      </p:sp>
      <p:sp>
        <p:nvSpPr>
          <p:cNvPr id="888" name="Google Shape;888;p103"/>
          <p:cNvSpPr txBox="1"/>
          <p:nvPr/>
        </p:nvSpPr>
        <p:spPr>
          <a:xfrm>
            <a:off x="5879900" y="1318800"/>
            <a:ext cx="748800" cy="44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3600">
                <a:solidFill>
                  <a:srgbClr val="B7B7B7"/>
                </a:solidFill>
              </a:rPr>
              <a:t>...</a:t>
            </a:r>
            <a:endParaRPr sz="3600">
              <a:solidFill>
                <a:srgbClr val="B7B7B7"/>
              </a:solidFill>
            </a:endParaRPr>
          </a:p>
        </p:txBody>
      </p:sp>
      <p:sp>
        <p:nvSpPr>
          <p:cNvPr id="889" name="Google Shape;889;p103"/>
          <p:cNvSpPr/>
          <p:nvPr/>
        </p:nvSpPr>
        <p:spPr>
          <a:xfrm>
            <a:off x="3697650" y="1386700"/>
            <a:ext cx="1999200" cy="632100"/>
          </a:xfrm>
          <a:prstGeom prst="roundRect">
            <a:avLst>
              <a:gd fmla="val 16667" name="adj"/>
            </a:avLst>
          </a:prstGeom>
          <a:noFill/>
          <a:ln cap="flat" cmpd="sng" w="38100">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cxnSp>
        <p:nvCxnSpPr>
          <p:cNvPr id="890" name="Google Shape;890;p103"/>
          <p:cNvCxnSpPr/>
          <p:nvPr/>
        </p:nvCxnSpPr>
        <p:spPr>
          <a:xfrm flipH="1" rot="10800000">
            <a:off x="721050" y="3919250"/>
            <a:ext cx="748800" cy="277800"/>
          </a:xfrm>
          <a:prstGeom prst="straightConnector1">
            <a:avLst/>
          </a:prstGeom>
          <a:noFill/>
          <a:ln cap="flat" cmpd="sng" w="28575">
            <a:solidFill>
              <a:srgbClr val="595959"/>
            </a:solidFill>
            <a:prstDash val="solid"/>
            <a:round/>
            <a:headEnd len="med" w="med" type="none"/>
            <a:tailEnd len="med" w="med" type="triangle"/>
          </a:ln>
        </p:spPr>
      </p:cxnSp>
      <p:sp>
        <p:nvSpPr>
          <p:cNvPr id="891" name="Google Shape;891;p103"/>
          <p:cNvSpPr txBox="1"/>
          <p:nvPr/>
        </p:nvSpPr>
        <p:spPr>
          <a:xfrm>
            <a:off x="235500" y="4148725"/>
            <a:ext cx="8961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Kernels</a:t>
            </a:r>
            <a:endParaRPr/>
          </a:p>
        </p:txBody>
      </p:sp>
      <p:cxnSp>
        <p:nvCxnSpPr>
          <p:cNvPr id="892" name="Google Shape;892;p103"/>
          <p:cNvCxnSpPr/>
          <p:nvPr/>
        </p:nvCxnSpPr>
        <p:spPr>
          <a:xfrm flipH="1">
            <a:off x="5794225" y="1273775"/>
            <a:ext cx="906000" cy="205500"/>
          </a:xfrm>
          <a:prstGeom prst="straightConnector1">
            <a:avLst/>
          </a:prstGeom>
          <a:noFill/>
          <a:ln cap="flat" cmpd="sng" w="28575">
            <a:solidFill>
              <a:srgbClr val="595959"/>
            </a:solidFill>
            <a:prstDash val="solid"/>
            <a:round/>
            <a:headEnd len="med" w="med" type="none"/>
            <a:tailEnd len="med" w="med" type="triangle"/>
          </a:ln>
        </p:spPr>
      </p:cxnSp>
      <p:sp>
        <p:nvSpPr>
          <p:cNvPr id="893" name="Google Shape;893;p103"/>
          <p:cNvSpPr txBox="1"/>
          <p:nvPr/>
        </p:nvSpPr>
        <p:spPr>
          <a:xfrm>
            <a:off x="6668300" y="1047788"/>
            <a:ext cx="2376300" cy="10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Bindings + Compound Ops</a:t>
            </a:r>
            <a:endParaRPr/>
          </a:p>
        </p:txBody>
      </p:sp>
      <p:grpSp>
        <p:nvGrpSpPr>
          <p:cNvPr id="894" name="Google Shape;894;p103"/>
          <p:cNvGrpSpPr/>
          <p:nvPr/>
        </p:nvGrpSpPr>
        <p:grpSpPr>
          <a:xfrm>
            <a:off x="1685571" y="3056013"/>
            <a:ext cx="5708400" cy="440400"/>
            <a:chOff x="1371050" y="3931375"/>
            <a:chExt cx="5708400" cy="440400"/>
          </a:xfrm>
        </p:grpSpPr>
        <p:sp>
          <p:nvSpPr>
            <p:cNvPr id="895" name="Google Shape;895;p103"/>
            <p:cNvSpPr/>
            <p:nvPr/>
          </p:nvSpPr>
          <p:spPr>
            <a:xfrm>
              <a:off x="1371050" y="3931375"/>
              <a:ext cx="5708400" cy="440400"/>
            </a:xfrm>
            <a:prstGeom prst="roundRect">
              <a:avLst>
                <a:gd fmla="val 16667" name="adj"/>
              </a:avLst>
            </a:prstGeom>
            <a:solidFill>
              <a:srgbClr val="B45F06"/>
            </a:solidFill>
            <a:ln cap="flat" cmpd="sng" w="19050">
              <a:solidFill>
                <a:srgbClr val="EEEEE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96" name="Google Shape;896;p103"/>
            <p:cNvSpPr/>
            <p:nvPr/>
          </p:nvSpPr>
          <p:spPr>
            <a:xfrm>
              <a:off x="1455750" y="3989575"/>
              <a:ext cx="953400" cy="324000"/>
            </a:xfrm>
            <a:prstGeom prst="roundRect">
              <a:avLst>
                <a:gd fmla="val 16667" name="adj"/>
              </a:avLst>
            </a:prstGeom>
            <a:solidFill>
              <a:srgbClr val="B45F06"/>
            </a:solidFill>
            <a:ln cap="flat" cmpd="sng" w="1905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add</a:t>
              </a:r>
              <a:endParaRPr>
                <a:solidFill>
                  <a:srgbClr val="FFFFFF"/>
                </a:solidFill>
                <a:latin typeface="Roboto"/>
                <a:ea typeface="Roboto"/>
                <a:cs typeface="Roboto"/>
                <a:sym typeface="Roboto"/>
              </a:endParaRPr>
            </a:p>
          </p:txBody>
        </p:sp>
        <p:sp>
          <p:nvSpPr>
            <p:cNvPr id="897" name="Google Shape;897;p103"/>
            <p:cNvSpPr/>
            <p:nvPr/>
          </p:nvSpPr>
          <p:spPr>
            <a:xfrm>
              <a:off x="2602150" y="3989575"/>
              <a:ext cx="953400" cy="324000"/>
            </a:xfrm>
            <a:prstGeom prst="roundRect">
              <a:avLst>
                <a:gd fmla="val 16667" name="adj"/>
              </a:avLst>
            </a:prstGeom>
            <a:solidFill>
              <a:srgbClr val="B45F06"/>
            </a:solidFill>
            <a:ln cap="flat" cmpd="sng" w="1905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mul</a:t>
              </a:r>
              <a:endParaRPr>
                <a:solidFill>
                  <a:srgbClr val="FFFFFF"/>
                </a:solidFill>
                <a:latin typeface="Roboto"/>
                <a:ea typeface="Roboto"/>
                <a:cs typeface="Roboto"/>
                <a:sym typeface="Roboto"/>
              </a:endParaRPr>
            </a:p>
          </p:txBody>
        </p:sp>
        <p:sp>
          <p:nvSpPr>
            <p:cNvPr id="898" name="Google Shape;898;p103"/>
            <p:cNvSpPr/>
            <p:nvPr/>
          </p:nvSpPr>
          <p:spPr>
            <a:xfrm>
              <a:off x="3748550" y="3989575"/>
              <a:ext cx="953400" cy="324000"/>
            </a:xfrm>
            <a:prstGeom prst="roundRect">
              <a:avLst>
                <a:gd fmla="val 16667" name="adj"/>
              </a:avLst>
            </a:prstGeom>
            <a:solidFill>
              <a:srgbClr val="B45F06"/>
            </a:solidFill>
            <a:ln cap="flat" cmpd="sng" w="1905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Print</a:t>
              </a:r>
              <a:endParaRPr>
                <a:solidFill>
                  <a:srgbClr val="FFFFFF"/>
                </a:solidFill>
                <a:latin typeface="Roboto"/>
                <a:ea typeface="Roboto"/>
                <a:cs typeface="Roboto"/>
                <a:sym typeface="Roboto"/>
              </a:endParaRPr>
            </a:p>
          </p:txBody>
        </p:sp>
        <p:sp>
          <p:nvSpPr>
            <p:cNvPr id="899" name="Google Shape;899;p103"/>
            <p:cNvSpPr/>
            <p:nvPr/>
          </p:nvSpPr>
          <p:spPr>
            <a:xfrm>
              <a:off x="4894950" y="3989575"/>
              <a:ext cx="953400" cy="324000"/>
            </a:xfrm>
            <a:prstGeom prst="roundRect">
              <a:avLst>
                <a:gd fmla="val 16667" name="adj"/>
              </a:avLst>
            </a:prstGeom>
            <a:solidFill>
              <a:srgbClr val="B45F06"/>
            </a:solidFill>
            <a:ln cap="flat" cmpd="sng" w="1905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reshape</a:t>
              </a:r>
              <a:endParaRPr>
                <a:solidFill>
                  <a:srgbClr val="FFFFFF"/>
                </a:solidFill>
                <a:latin typeface="Roboto"/>
                <a:ea typeface="Roboto"/>
                <a:cs typeface="Roboto"/>
                <a:sym typeface="Roboto"/>
              </a:endParaRPr>
            </a:p>
          </p:txBody>
        </p:sp>
        <p:sp>
          <p:nvSpPr>
            <p:cNvPr id="900" name="Google Shape;900;p103"/>
            <p:cNvSpPr/>
            <p:nvPr/>
          </p:nvSpPr>
          <p:spPr>
            <a:xfrm>
              <a:off x="6041350" y="3989575"/>
              <a:ext cx="953400" cy="324000"/>
            </a:xfrm>
            <a:prstGeom prst="roundRect">
              <a:avLst>
                <a:gd fmla="val 16667" name="adj"/>
              </a:avLst>
            </a:prstGeom>
            <a:solidFill>
              <a:srgbClr val="B45F06"/>
            </a:solidFill>
            <a:ln cap="flat" cmpd="sng" w="1905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a:t>
              </a:r>
              <a:endParaRPr>
                <a:solidFill>
                  <a:srgbClr val="FFFFFF"/>
                </a:solidFill>
                <a:latin typeface="Roboto"/>
                <a:ea typeface="Roboto"/>
                <a:cs typeface="Roboto"/>
                <a:sym typeface="Roboto"/>
              </a:endParaRPr>
            </a:p>
          </p:txBody>
        </p:sp>
      </p:grpSp>
      <p:sp>
        <p:nvSpPr>
          <p:cNvPr id="901" name="Google Shape;901;p103"/>
          <p:cNvSpPr/>
          <p:nvPr/>
        </p:nvSpPr>
        <p:spPr>
          <a:xfrm>
            <a:off x="1665750" y="2507943"/>
            <a:ext cx="5708400" cy="440400"/>
          </a:xfrm>
          <a:prstGeom prst="roundRect">
            <a:avLst>
              <a:gd fmla="val 16667" name="adj"/>
            </a:avLst>
          </a:prstGeom>
          <a:solidFill>
            <a:srgbClr val="FFAB40"/>
          </a:solidFill>
          <a:ln cap="flat" cmpd="sng" w="19050">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Core TensorFlow Execution System</a:t>
            </a:r>
            <a:endParaRPr>
              <a:solidFill>
                <a:srgbClr val="FFFFFF"/>
              </a:solidFill>
              <a:latin typeface="Roboto"/>
              <a:ea typeface="Roboto"/>
              <a:cs typeface="Roboto"/>
              <a:sym typeface="Roboto"/>
            </a:endParaRPr>
          </a:p>
        </p:txBody>
      </p:sp>
      <p:cxnSp>
        <p:nvCxnSpPr>
          <p:cNvPr id="902" name="Google Shape;902;p103"/>
          <p:cNvCxnSpPr>
            <a:endCxn id="879" idx="1"/>
          </p:cNvCxnSpPr>
          <p:nvPr/>
        </p:nvCxnSpPr>
        <p:spPr>
          <a:xfrm flipH="1" rot="10800000">
            <a:off x="841900" y="3257050"/>
            <a:ext cx="673500" cy="21900"/>
          </a:xfrm>
          <a:prstGeom prst="straightConnector1">
            <a:avLst/>
          </a:prstGeom>
          <a:noFill/>
          <a:ln cap="flat" cmpd="sng" w="28575">
            <a:solidFill>
              <a:srgbClr val="595959"/>
            </a:solidFill>
            <a:prstDash val="solid"/>
            <a:round/>
            <a:headEnd len="med" w="med" type="none"/>
            <a:tailEnd len="med" w="med" type="triangle"/>
          </a:ln>
        </p:spPr>
      </p:cxnSp>
      <p:sp>
        <p:nvSpPr>
          <p:cNvPr id="903" name="Google Shape;903;p103"/>
          <p:cNvSpPr txBox="1"/>
          <p:nvPr/>
        </p:nvSpPr>
        <p:spPr>
          <a:xfrm>
            <a:off x="235500" y="3036850"/>
            <a:ext cx="6063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Ops</a:t>
            </a:r>
            <a:endParaRPr/>
          </a:p>
        </p:txBody>
      </p:sp>
      <p:sp>
        <p:nvSpPr>
          <p:cNvPr id="904" name="Google Shape;904;p103"/>
          <p:cNvSpPr txBox="1"/>
          <p:nvPr/>
        </p:nvSpPr>
        <p:spPr>
          <a:xfrm>
            <a:off x="8513250" y="4819916"/>
            <a:ext cx="548700" cy="30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3F3F3"/>
                </a:solidFill>
                <a:latin typeface="Roboto"/>
                <a:ea typeface="Roboto"/>
                <a:cs typeface="Roboto"/>
                <a:sym typeface="Roboto"/>
              </a:rPr>
              <a:t>‹#›</a:t>
            </a:fld>
            <a:endParaRPr sz="1200">
              <a:solidFill>
                <a:srgbClr val="F3F3F3"/>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08" name="Shape 908"/>
        <p:cNvGrpSpPr/>
        <p:nvPr/>
      </p:nvGrpSpPr>
      <p:grpSpPr>
        <a:xfrm>
          <a:off x="0" y="0"/>
          <a:ext cx="0" cy="0"/>
          <a:chOff x="0" y="0"/>
          <a:chExt cx="0" cy="0"/>
        </a:xfrm>
      </p:grpSpPr>
      <p:sp>
        <p:nvSpPr>
          <p:cNvPr id="909" name="Google Shape;909;p104"/>
          <p:cNvSpPr txBox="1"/>
          <p:nvPr>
            <p:ph type="title"/>
          </p:nvPr>
        </p:nvSpPr>
        <p:spPr>
          <a:xfrm>
            <a:off x="167099" y="293774"/>
            <a:ext cx="6614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2: Getting Started with TensorFlow</a:t>
            </a:r>
            <a:endParaRPr sz="1800">
              <a:solidFill>
                <a:srgbClr val="666666"/>
              </a:solidFill>
            </a:endParaRPr>
          </a:p>
        </p:txBody>
      </p:sp>
      <p:sp>
        <p:nvSpPr>
          <p:cNvPr id="910" name="Google Shape;910;p104"/>
          <p:cNvSpPr txBox="1"/>
          <p:nvPr>
            <p:ph idx="1" type="body"/>
          </p:nvPr>
        </p:nvSpPr>
        <p:spPr>
          <a:xfrm>
            <a:off x="176226" y="1305875"/>
            <a:ext cx="8155800" cy="2606700"/>
          </a:xfrm>
          <a:prstGeom prst="rect">
            <a:avLst/>
          </a:prstGeom>
        </p:spPr>
        <p:txBody>
          <a:bodyPr anchorCtr="0" anchor="t" bIns="91425" lIns="91425" spcFirstLastPara="1" rIns="91425" wrap="square" tIns="91425">
            <a:noAutofit/>
          </a:bodyPr>
          <a:lstStyle/>
          <a:p>
            <a:pPr indent="88900" lvl="0" marL="0" rtl="0" algn="l">
              <a:spcBef>
                <a:spcPts val="0"/>
              </a:spcBef>
              <a:spcAft>
                <a:spcPts val="0"/>
              </a:spcAft>
              <a:buNone/>
            </a:pPr>
            <a:r>
              <a:rPr lang="en" sz="1800">
                <a:solidFill>
                  <a:schemeClr val="accent2"/>
                </a:solidFill>
              </a:rPr>
              <a:t>In this lab you will:</a:t>
            </a:r>
            <a:endParaRPr sz="1800">
              <a:solidFill>
                <a:schemeClr val="accent2"/>
              </a:solidFill>
            </a:endParaRPr>
          </a:p>
          <a:p>
            <a:pPr indent="-342900" lvl="0" marL="457200" rtl="0" algn="l">
              <a:spcBef>
                <a:spcPts val="1000"/>
              </a:spcBef>
              <a:spcAft>
                <a:spcPts val="0"/>
              </a:spcAft>
              <a:buClr>
                <a:schemeClr val="accent2"/>
              </a:buClr>
              <a:buSzPts val="1800"/>
              <a:buChar char="●"/>
            </a:pPr>
            <a:r>
              <a:rPr lang="en" sz="1800">
                <a:solidFill>
                  <a:schemeClr val="accent2"/>
                </a:solidFill>
              </a:rPr>
              <a:t>Explore the TensorFlow Python API</a:t>
            </a:r>
            <a:endParaRPr sz="1800">
              <a:solidFill>
                <a:schemeClr val="accent2"/>
              </a:solidFill>
            </a:endParaRPr>
          </a:p>
          <a:p>
            <a:pPr indent="-342900" lvl="1" marL="914400" rtl="0" algn="l">
              <a:spcBef>
                <a:spcPts val="0"/>
              </a:spcBef>
              <a:spcAft>
                <a:spcPts val="0"/>
              </a:spcAft>
              <a:buClr>
                <a:schemeClr val="accent2"/>
              </a:buClr>
              <a:buSzPts val="1800"/>
              <a:buChar char="○"/>
            </a:pPr>
            <a:r>
              <a:rPr lang="en" sz="1800">
                <a:solidFill>
                  <a:schemeClr val="accent2"/>
                </a:solidFill>
              </a:rPr>
              <a:t>Building a graph</a:t>
            </a:r>
            <a:endParaRPr sz="1800">
              <a:solidFill>
                <a:schemeClr val="accent2"/>
              </a:solidFill>
            </a:endParaRPr>
          </a:p>
          <a:p>
            <a:pPr indent="-342900" lvl="1" marL="914400" rtl="0" algn="l">
              <a:spcBef>
                <a:spcPts val="0"/>
              </a:spcBef>
              <a:spcAft>
                <a:spcPts val="0"/>
              </a:spcAft>
              <a:buClr>
                <a:schemeClr val="accent2"/>
              </a:buClr>
              <a:buSzPts val="1800"/>
              <a:buChar char="○"/>
            </a:pPr>
            <a:r>
              <a:rPr lang="en" sz="1800">
                <a:solidFill>
                  <a:schemeClr val="accent2"/>
                </a:solidFill>
              </a:rPr>
              <a:t>Running a graph</a:t>
            </a:r>
            <a:endParaRPr sz="1800">
              <a:solidFill>
                <a:schemeClr val="accent2"/>
              </a:solidFill>
            </a:endParaRPr>
          </a:p>
          <a:p>
            <a:pPr indent="-342900" lvl="1" marL="914400" rtl="0" algn="l">
              <a:spcBef>
                <a:spcPts val="0"/>
              </a:spcBef>
              <a:spcAft>
                <a:spcPts val="0"/>
              </a:spcAft>
              <a:buClr>
                <a:schemeClr val="accent2"/>
              </a:buClr>
              <a:buSzPts val="1800"/>
              <a:buChar char="○"/>
            </a:pPr>
            <a:r>
              <a:rPr lang="en" sz="1800">
                <a:solidFill>
                  <a:schemeClr val="accent2"/>
                </a:solidFill>
              </a:rPr>
              <a:t>Feeding values into a graph</a:t>
            </a:r>
            <a:endParaRPr sz="1800">
              <a:solidFill>
                <a:schemeClr val="accent2"/>
              </a:solidFill>
            </a:endParaRPr>
          </a:p>
          <a:p>
            <a:pPr indent="-342900" lvl="1" marL="914400" rtl="0" algn="l">
              <a:spcBef>
                <a:spcPts val="0"/>
              </a:spcBef>
              <a:spcAft>
                <a:spcPts val="0"/>
              </a:spcAft>
              <a:buClr>
                <a:schemeClr val="accent2"/>
              </a:buClr>
              <a:buSzPts val="1800"/>
              <a:buChar char="○"/>
            </a:pPr>
            <a:r>
              <a:rPr lang="en" sz="1800">
                <a:solidFill>
                  <a:schemeClr val="accent2"/>
                </a:solidFill>
              </a:rPr>
              <a:t>Find area of a triangle using TensorFlow</a:t>
            </a:r>
            <a:endParaRPr sz="1800">
              <a:solidFill>
                <a:schemeClr val="accent2"/>
              </a:solidFill>
            </a:endParaRPr>
          </a:p>
          <a:p>
            <a:pPr indent="0" lvl="0" marL="457200" rtl="0" algn="l">
              <a:spcBef>
                <a:spcPts val="0"/>
              </a:spcBef>
              <a:spcAft>
                <a:spcPts val="0"/>
              </a:spcAft>
              <a:buNone/>
            </a:pPr>
            <a:r>
              <a:t/>
            </a:r>
            <a:endParaRPr sz="1800">
              <a:solidFill>
                <a:schemeClr val="accent2"/>
              </a:solidFill>
            </a:endParaRPr>
          </a:p>
          <a:p>
            <a:pPr indent="88900" lvl="0" marL="0" rtl="0" algn="l">
              <a:spcBef>
                <a:spcPts val="0"/>
              </a:spcBef>
              <a:spcAft>
                <a:spcPts val="0"/>
              </a:spcAft>
              <a:buNone/>
            </a:pPr>
            <a:r>
              <a:t/>
            </a:r>
            <a:endParaRPr/>
          </a:p>
        </p:txBody>
      </p:sp>
      <p:sp>
        <p:nvSpPr>
          <p:cNvPr id="911" name="Google Shape;911;p104"/>
          <p:cNvSpPr txBox="1"/>
          <p:nvPr/>
        </p:nvSpPr>
        <p:spPr>
          <a:xfrm>
            <a:off x="8513250" y="4819916"/>
            <a:ext cx="548700" cy="30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3F3F3"/>
                </a:solidFill>
                <a:latin typeface="Roboto"/>
                <a:ea typeface="Roboto"/>
                <a:cs typeface="Roboto"/>
                <a:sym typeface="Roboto"/>
              </a:rPr>
              <a:t>‹#›</a:t>
            </a:fld>
            <a:endParaRPr sz="1200">
              <a:solidFill>
                <a:srgbClr val="F3F3F3"/>
              </a:solidFill>
              <a:latin typeface="Roboto"/>
              <a:ea typeface="Roboto"/>
              <a:cs typeface="Roboto"/>
              <a:sym typeface="Roboto"/>
            </a:endParaRPr>
          </a:p>
        </p:txBody>
      </p:sp>
      <p:sp>
        <p:nvSpPr>
          <p:cNvPr id="912" name="Google Shape;912;p104"/>
          <p:cNvSpPr txBox="1"/>
          <p:nvPr/>
        </p:nvSpPr>
        <p:spPr>
          <a:xfrm>
            <a:off x="0" y="0"/>
            <a:ext cx="3065700" cy="30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Serverless Machine Learning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p105"/>
          <p:cNvSpPr txBox="1"/>
          <p:nvPr/>
        </p:nvSpPr>
        <p:spPr>
          <a:xfrm>
            <a:off x="202950" y="742275"/>
            <a:ext cx="8222100" cy="10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Roboto"/>
                <a:ea typeface="Roboto"/>
                <a:cs typeface="Roboto"/>
                <a:sym typeface="Roboto"/>
              </a:rPr>
              <a:t>Agenda</a:t>
            </a:r>
            <a:endParaRPr sz="3600">
              <a:solidFill>
                <a:srgbClr val="FFFFFF"/>
              </a:solidFill>
              <a:latin typeface="Roboto"/>
              <a:ea typeface="Roboto"/>
              <a:cs typeface="Roboto"/>
              <a:sym typeface="Roboto"/>
            </a:endParaRPr>
          </a:p>
        </p:txBody>
      </p:sp>
      <p:graphicFrame>
        <p:nvGraphicFramePr>
          <p:cNvPr id="918" name="Google Shape;918;p105"/>
          <p:cNvGraphicFramePr/>
          <p:nvPr/>
        </p:nvGraphicFramePr>
        <p:xfrm>
          <a:off x="979225" y="1809750"/>
          <a:ext cx="3000000" cy="3000000"/>
        </p:xfrm>
        <a:graphic>
          <a:graphicData uri="http://schemas.openxmlformats.org/drawingml/2006/table">
            <a:tbl>
              <a:tblPr>
                <a:noFill/>
                <a:tableStyleId>{B202CE34-3B4D-4FDB-804B-328340B2ECFC}</a:tableStyleId>
              </a:tblPr>
              <a:tblGrid>
                <a:gridCol w="517675"/>
                <a:gridCol w="6721325"/>
              </a:tblGrid>
              <a:tr h="441525">
                <a:tc>
                  <a:txBody>
                    <a:bodyPr/>
                    <a:lstStyle/>
                    <a:p>
                      <a:pPr indent="0" lvl="0" marL="0" rtl="0" algn="l">
                        <a:spcBef>
                          <a:spcPts val="0"/>
                        </a:spcBef>
                        <a:spcAft>
                          <a:spcPts val="0"/>
                        </a:spcAft>
                        <a:buNone/>
                      </a:pPr>
                      <a:r>
                        <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Roboto"/>
                          <a:ea typeface="Roboto"/>
                          <a:cs typeface="Roboto"/>
                          <a:sym typeface="Roboto"/>
                        </a:rPr>
                        <a:t>TensorFlow for Machine Learning + Lab</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4950">
                <a:tc>
                  <a:txBody>
                    <a:bodyPr/>
                    <a:lstStyle/>
                    <a:p>
                      <a:pPr indent="0" lvl="0" marL="0" rtl="0" algn="l">
                        <a:spcBef>
                          <a:spcPts val="0"/>
                        </a:spcBef>
                        <a:spcAft>
                          <a:spcPts val="0"/>
                        </a:spcAft>
                        <a:buNone/>
                      </a:pPr>
                      <a:r>
                        <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4950">
                <a:tc>
                  <a:txBody>
                    <a:bodyPr/>
                    <a:lstStyle/>
                    <a:p>
                      <a:pPr indent="0" lvl="0" marL="0" rtl="0" algn="l">
                        <a:spcBef>
                          <a:spcPts val="0"/>
                        </a:spcBef>
                        <a:spcAft>
                          <a:spcPts val="0"/>
                        </a:spcAft>
                        <a:buNone/>
                      </a:pPr>
                      <a:r>
                        <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4950">
                <a:tc>
                  <a:txBody>
                    <a:bodyPr/>
                    <a:lstStyle/>
                    <a:p>
                      <a:pPr indent="0" lvl="0" marL="0" rtl="0" algn="l">
                        <a:spcBef>
                          <a:spcPts val="0"/>
                        </a:spcBef>
                        <a:spcAft>
                          <a:spcPts val="0"/>
                        </a:spcAft>
                        <a:buNone/>
                      </a:pPr>
                      <a:r>
                        <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919" name="Google Shape;919;p105"/>
          <p:cNvSpPr txBox="1"/>
          <p:nvPr/>
        </p:nvSpPr>
        <p:spPr>
          <a:xfrm>
            <a:off x="8513250" y="4819916"/>
            <a:ext cx="548700" cy="30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3F3F3"/>
                </a:solidFill>
                <a:latin typeface="Roboto"/>
                <a:ea typeface="Roboto"/>
                <a:cs typeface="Roboto"/>
                <a:sym typeface="Roboto"/>
              </a:rPr>
              <a:t>‹#›</a:t>
            </a:fld>
            <a:endParaRPr sz="1200">
              <a:solidFill>
                <a:srgbClr val="F3F3F3"/>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106"/>
          <p:cNvSpPr txBox="1"/>
          <p:nvPr>
            <p:ph type="title"/>
          </p:nvPr>
        </p:nvSpPr>
        <p:spPr>
          <a:xfrm>
            <a:off x="167100" y="369975"/>
            <a:ext cx="87984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 toolkit hierarchy</a:t>
            </a:r>
            <a:endParaRPr/>
          </a:p>
        </p:txBody>
      </p:sp>
      <p:sp>
        <p:nvSpPr>
          <p:cNvPr id="925" name="Google Shape;925;p106"/>
          <p:cNvSpPr txBox="1"/>
          <p:nvPr/>
        </p:nvSpPr>
        <p:spPr>
          <a:xfrm>
            <a:off x="159800" y="4001013"/>
            <a:ext cx="4717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TF runs on different hardware</a:t>
            </a:r>
            <a:endParaRPr>
              <a:solidFill>
                <a:srgbClr val="434343"/>
              </a:solidFill>
              <a:latin typeface="Roboto"/>
              <a:ea typeface="Roboto"/>
              <a:cs typeface="Roboto"/>
              <a:sym typeface="Roboto"/>
            </a:endParaRPr>
          </a:p>
        </p:txBody>
      </p:sp>
      <p:sp>
        <p:nvSpPr>
          <p:cNvPr id="926" name="Google Shape;926;p106"/>
          <p:cNvSpPr txBox="1"/>
          <p:nvPr/>
        </p:nvSpPr>
        <p:spPr>
          <a:xfrm>
            <a:off x="159800" y="1161975"/>
            <a:ext cx="4717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High-level “out-of-box” API </a:t>
            </a:r>
            <a:endParaRPr>
              <a:solidFill>
                <a:srgbClr val="434343"/>
              </a:solidFill>
              <a:latin typeface="Roboto"/>
              <a:ea typeface="Roboto"/>
              <a:cs typeface="Roboto"/>
              <a:sym typeface="Roboto"/>
            </a:endParaRPr>
          </a:p>
          <a:p>
            <a:pPr indent="0" lvl="0" marL="0" rtl="0" algn="l">
              <a:spcBef>
                <a:spcPts val="0"/>
              </a:spcBef>
              <a:spcAft>
                <a:spcPts val="0"/>
              </a:spcAft>
              <a:buNone/>
            </a:pPr>
            <a:r>
              <a:rPr lang="en">
                <a:solidFill>
                  <a:srgbClr val="434343"/>
                </a:solidFill>
                <a:latin typeface="Roboto"/>
                <a:ea typeface="Roboto"/>
                <a:cs typeface="Roboto"/>
                <a:sym typeface="Roboto"/>
              </a:rPr>
              <a:t>does distributed training</a:t>
            </a:r>
            <a:endParaRPr>
              <a:solidFill>
                <a:srgbClr val="434343"/>
              </a:solidFill>
            </a:endParaRPr>
          </a:p>
        </p:txBody>
      </p:sp>
      <p:sp>
        <p:nvSpPr>
          <p:cNvPr id="927" name="Google Shape;927;p106"/>
          <p:cNvSpPr txBox="1"/>
          <p:nvPr/>
        </p:nvSpPr>
        <p:spPr>
          <a:xfrm>
            <a:off x="159800" y="1896238"/>
            <a:ext cx="4717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Components useful when </a:t>
            </a:r>
            <a:endParaRPr>
              <a:solidFill>
                <a:srgbClr val="434343"/>
              </a:solidFill>
              <a:latin typeface="Roboto"/>
              <a:ea typeface="Roboto"/>
              <a:cs typeface="Roboto"/>
              <a:sym typeface="Roboto"/>
            </a:endParaRPr>
          </a:p>
          <a:p>
            <a:pPr indent="0" lvl="0" marL="0" rtl="0" algn="l">
              <a:spcBef>
                <a:spcPts val="0"/>
              </a:spcBef>
              <a:spcAft>
                <a:spcPts val="0"/>
              </a:spcAft>
              <a:buNone/>
            </a:pPr>
            <a:r>
              <a:rPr lang="en">
                <a:solidFill>
                  <a:srgbClr val="434343"/>
                </a:solidFill>
                <a:latin typeface="Roboto"/>
                <a:ea typeface="Roboto"/>
                <a:cs typeface="Roboto"/>
                <a:sym typeface="Roboto"/>
              </a:rPr>
              <a:t>building custom NN models</a:t>
            </a:r>
            <a:endParaRPr>
              <a:solidFill>
                <a:srgbClr val="434343"/>
              </a:solidFill>
            </a:endParaRPr>
          </a:p>
        </p:txBody>
      </p:sp>
      <p:sp>
        <p:nvSpPr>
          <p:cNvPr id="928" name="Google Shape;928;p106"/>
          <p:cNvSpPr txBox="1"/>
          <p:nvPr/>
        </p:nvSpPr>
        <p:spPr>
          <a:xfrm>
            <a:off x="159800" y="2630513"/>
            <a:ext cx="4717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Python API gives you full control</a:t>
            </a:r>
            <a:endParaRPr>
              <a:solidFill>
                <a:srgbClr val="434343"/>
              </a:solidFill>
              <a:latin typeface="Roboto"/>
              <a:ea typeface="Roboto"/>
              <a:cs typeface="Roboto"/>
              <a:sym typeface="Roboto"/>
            </a:endParaRPr>
          </a:p>
        </p:txBody>
      </p:sp>
      <p:sp>
        <p:nvSpPr>
          <p:cNvPr id="929" name="Google Shape;929;p106"/>
          <p:cNvSpPr txBox="1"/>
          <p:nvPr/>
        </p:nvSpPr>
        <p:spPr>
          <a:xfrm>
            <a:off x="159800" y="3314188"/>
            <a:ext cx="4717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C++ API is quite low-level</a:t>
            </a:r>
            <a:endParaRPr>
              <a:solidFill>
                <a:srgbClr val="434343"/>
              </a:solidFill>
              <a:latin typeface="Roboto"/>
              <a:ea typeface="Roboto"/>
              <a:cs typeface="Roboto"/>
              <a:sym typeface="Roboto"/>
            </a:endParaRPr>
          </a:p>
        </p:txBody>
      </p:sp>
      <p:cxnSp>
        <p:nvCxnSpPr>
          <p:cNvPr id="930" name="Google Shape;930;p106"/>
          <p:cNvCxnSpPr/>
          <p:nvPr/>
        </p:nvCxnSpPr>
        <p:spPr>
          <a:xfrm>
            <a:off x="2990850" y="1436150"/>
            <a:ext cx="495300" cy="1200"/>
          </a:xfrm>
          <a:prstGeom prst="straightConnector1">
            <a:avLst/>
          </a:prstGeom>
          <a:noFill/>
          <a:ln cap="flat" cmpd="sng" w="9525">
            <a:solidFill>
              <a:schemeClr val="lt2"/>
            </a:solidFill>
            <a:prstDash val="solid"/>
            <a:round/>
            <a:headEnd len="med" w="med" type="none"/>
            <a:tailEnd len="med" w="med" type="triangle"/>
          </a:ln>
        </p:spPr>
      </p:cxnSp>
      <p:cxnSp>
        <p:nvCxnSpPr>
          <p:cNvPr id="931" name="Google Shape;931;p106"/>
          <p:cNvCxnSpPr/>
          <p:nvPr/>
        </p:nvCxnSpPr>
        <p:spPr>
          <a:xfrm>
            <a:off x="2990850" y="2170900"/>
            <a:ext cx="495300" cy="1200"/>
          </a:xfrm>
          <a:prstGeom prst="straightConnector1">
            <a:avLst/>
          </a:prstGeom>
          <a:noFill/>
          <a:ln cap="flat" cmpd="sng" w="9525">
            <a:solidFill>
              <a:schemeClr val="lt2"/>
            </a:solidFill>
            <a:prstDash val="solid"/>
            <a:round/>
            <a:headEnd len="med" w="med" type="none"/>
            <a:tailEnd len="med" w="med" type="triangle"/>
          </a:ln>
        </p:spPr>
      </p:cxnSp>
      <p:cxnSp>
        <p:nvCxnSpPr>
          <p:cNvPr id="932" name="Google Shape;932;p106"/>
          <p:cNvCxnSpPr/>
          <p:nvPr/>
        </p:nvCxnSpPr>
        <p:spPr>
          <a:xfrm>
            <a:off x="2990850" y="2905650"/>
            <a:ext cx="495300" cy="1200"/>
          </a:xfrm>
          <a:prstGeom prst="straightConnector1">
            <a:avLst/>
          </a:prstGeom>
          <a:noFill/>
          <a:ln cap="flat" cmpd="sng" w="9525">
            <a:solidFill>
              <a:schemeClr val="lt2"/>
            </a:solidFill>
            <a:prstDash val="solid"/>
            <a:round/>
            <a:headEnd len="med" w="med" type="none"/>
            <a:tailEnd len="med" w="med" type="triangle"/>
          </a:ln>
        </p:spPr>
      </p:cxnSp>
      <p:cxnSp>
        <p:nvCxnSpPr>
          <p:cNvPr id="933" name="Google Shape;933;p106"/>
          <p:cNvCxnSpPr/>
          <p:nvPr/>
        </p:nvCxnSpPr>
        <p:spPr>
          <a:xfrm>
            <a:off x="2990850" y="3639450"/>
            <a:ext cx="495300" cy="1200"/>
          </a:xfrm>
          <a:prstGeom prst="straightConnector1">
            <a:avLst/>
          </a:prstGeom>
          <a:noFill/>
          <a:ln cap="flat" cmpd="sng" w="9525">
            <a:solidFill>
              <a:schemeClr val="lt2"/>
            </a:solidFill>
            <a:prstDash val="solid"/>
            <a:round/>
            <a:headEnd len="med" w="med" type="none"/>
            <a:tailEnd len="med" w="med" type="triangle"/>
          </a:ln>
        </p:spPr>
      </p:cxnSp>
      <p:cxnSp>
        <p:nvCxnSpPr>
          <p:cNvPr id="934" name="Google Shape;934;p106"/>
          <p:cNvCxnSpPr/>
          <p:nvPr/>
        </p:nvCxnSpPr>
        <p:spPr>
          <a:xfrm>
            <a:off x="2990850" y="4272050"/>
            <a:ext cx="495300" cy="1200"/>
          </a:xfrm>
          <a:prstGeom prst="straightConnector1">
            <a:avLst/>
          </a:prstGeom>
          <a:noFill/>
          <a:ln cap="flat" cmpd="sng" w="9525">
            <a:solidFill>
              <a:schemeClr val="lt2"/>
            </a:solidFill>
            <a:prstDash val="solid"/>
            <a:round/>
            <a:headEnd len="med" w="med" type="none"/>
            <a:tailEnd len="med" w="med" type="triangle"/>
          </a:ln>
        </p:spPr>
      </p:cxnSp>
      <p:sp>
        <p:nvSpPr>
          <p:cNvPr id="935" name="Google Shape;935;p106"/>
          <p:cNvSpPr txBox="1"/>
          <p:nvPr/>
        </p:nvSpPr>
        <p:spPr>
          <a:xfrm>
            <a:off x="7644400" y="863300"/>
            <a:ext cx="1469100" cy="29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Run TF at scale</a:t>
            </a:r>
            <a:endParaRPr>
              <a:solidFill>
                <a:srgbClr val="434343"/>
              </a:solidFill>
            </a:endParaRPr>
          </a:p>
        </p:txBody>
      </p:sp>
      <p:grpSp>
        <p:nvGrpSpPr>
          <p:cNvPr id="936" name="Google Shape;936;p106"/>
          <p:cNvGrpSpPr/>
          <p:nvPr/>
        </p:nvGrpSpPr>
        <p:grpSpPr>
          <a:xfrm>
            <a:off x="3648100" y="1165100"/>
            <a:ext cx="4267036" cy="3380125"/>
            <a:chOff x="3648100" y="1165100"/>
            <a:chExt cx="4267036" cy="3380125"/>
          </a:xfrm>
        </p:grpSpPr>
        <p:sp>
          <p:nvSpPr>
            <p:cNvPr id="937" name="Google Shape;937;p106"/>
            <p:cNvSpPr/>
            <p:nvPr/>
          </p:nvSpPr>
          <p:spPr>
            <a:xfrm>
              <a:off x="3648100" y="4001025"/>
              <a:ext cx="855300" cy="5442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CPU</a:t>
              </a:r>
              <a:endParaRPr>
                <a:solidFill>
                  <a:srgbClr val="FFFFFF"/>
                </a:solidFill>
                <a:latin typeface="Roboto Medium"/>
                <a:ea typeface="Roboto Medium"/>
                <a:cs typeface="Roboto Medium"/>
                <a:sym typeface="Roboto Medium"/>
              </a:endParaRPr>
            </a:p>
          </p:txBody>
        </p:sp>
        <p:sp>
          <p:nvSpPr>
            <p:cNvPr id="938" name="Google Shape;938;p106"/>
            <p:cNvSpPr/>
            <p:nvPr/>
          </p:nvSpPr>
          <p:spPr>
            <a:xfrm>
              <a:off x="4698442" y="4001025"/>
              <a:ext cx="789600" cy="5442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GPU</a:t>
              </a:r>
              <a:endParaRPr>
                <a:solidFill>
                  <a:srgbClr val="FFFFFF"/>
                </a:solidFill>
                <a:latin typeface="Roboto Medium"/>
                <a:ea typeface="Roboto Medium"/>
                <a:cs typeface="Roboto Medium"/>
                <a:sym typeface="Roboto Medium"/>
              </a:endParaRPr>
            </a:p>
          </p:txBody>
        </p:sp>
        <p:sp>
          <p:nvSpPr>
            <p:cNvPr id="939" name="Google Shape;939;p106"/>
            <p:cNvSpPr/>
            <p:nvPr/>
          </p:nvSpPr>
          <p:spPr>
            <a:xfrm>
              <a:off x="5683084" y="4001025"/>
              <a:ext cx="789600" cy="5442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TPU</a:t>
              </a:r>
              <a:endParaRPr>
                <a:solidFill>
                  <a:srgbClr val="FFFFFF"/>
                </a:solidFill>
                <a:latin typeface="Roboto Medium"/>
                <a:ea typeface="Roboto Medium"/>
                <a:cs typeface="Roboto Medium"/>
                <a:sym typeface="Roboto Medium"/>
              </a:endParaRPr>
            </a:p>
          </p:txBody>
        </p:sp>
        <p:sp>
          <p:nvSpPr>
            <p:cNvPr id="940" name="Google Shape;940;p106"/>
            <p:cNvSpPr/>
            <p:nvPr/>
          </p:nvSpPr>
          <p:spPr>
            <a:xfrm>
              <a:off x="3648100" y="3317354"/>
              <a:ext cx="4266900" cy="5442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Core TensorFlow (C++)</a:t>
              </a:r>
              <a:endParaRPr>
                <a:solidFill>
                  <a:srgbClr val="FFFFFF"/>
                </a:solidFill>
                <a:latin typeface="Roboto Medium"/>
                <a:ea typeface="Roboto Medium"/>
                <a:cs typeface="Roboto Medium"/>
                <a:sym typeface="Roboto Medium"/>
              </a:endParaRPr>
            </a:p>
          </p:txBody>
        </p:sp>
        <p:sp>
          <p:nvSpPr>
            <p:cNvPr id="941" name="Google Shape;941;p106"/>
            <p:cNvSpPr/>
            <p:nvPr/>
          </p:nvSpPr>
          <p:spPr>
            <a:xfrm>
              <a:off x="3648168" y="2633686"/>
              <a:ext cx="4266900" cy="544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Core TensorFlow (Python)</a:t>
              </a:r>
              <a:endParaRPr>
                <a:solidFill>
                  <a:srgbClr val="FFFFFF"/>
                </a:solidFill>
                <a:latin typeface="Roboto Medium"/>
                <a:ea typeface="Roboto Medium"/>
                <a:cs typeface="Roboto Medium"/>
                <a:sym typeface="Roboto Medium"/>
              </a:endParaRPr>
            </a:p>
          </p:txBody>
        </p:sp>
        <p:sp>
          <p:nvSpPr>
            <p:cNvPr id="942" name="Google Shape;942;p106"/>
            <p:cNvSpPr/>
            <p:nvPr/>
          </p:nvSpPr>
          <p:spPr>
            <a:xfrm>
              <a:off x="3648236" y="1899393"/>
              <a:ext cx="4266900" cy="544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tf.layers, tf.losses, tf.metrics</a:t>
              </a:r>
              <a:endParaRPr>
                <a:solidFill>
                  <a:srgbClr val="FFFFFF"/>
                </a:solidFill>
                <a:latin typeface="Roboto Medium"/>
                <a:ea typeface="Roboto Medium"/>
                <a:cs typeface="Roboto Medium"/>
                <a:sym typeface="Roboto Medium"/>
              </a:endParaRPr>
            </a:p>
          </p:txBody>
        </p:sp>
        <p:sp>
          <p:nvSpPr>
            <p:cNvPr id="943" name="Google Shape;943;p106"/>
            <p:cNvSpPr/>
            <p:nvPr/>
          </p:nvSpPr>
          <p:spPr>
            <a:xfrm>
              <a:off x="3648100" y="1165100"/>
              <a:ext cx="4266900" cy="5442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tf.estimator</a:t>
              </a:r>
              <a:endParaRPr>
                <a:solidFill>
                  <a:srgbClr val="FFFFFF"/>
                </a:solidFill>
                <a:latin typeface="Roboto Medium"/>
                <a:ea typeface="Roboto Medium"/>
                <a:cs typeface="Roboto Medium"/>
                <a:sym typeface="Roboto Medium"/>
              </a:endParaRPr>
            </a:p>
          </p:txBody>
        </p:sp>
        <p:sp>
          <p:nvSpPr>
            <p:cNvPr id="944" name="Google Shape;944;p106"/>
            <p:cNvSpPr/>
            <p:nvPr/>
          </p:nvSpPr>
          <p:spPr>
            <a:xfrm>
              <a:off x="6667725" y="4001025"/>
              <a:ext cx="1247400" cy="5442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Android</a:t>
              </a:r>
              <a:endParaRPr>
                <a:solidFill>
                  <a:srgbClr val="FFFFFF"/>
                </a:solidFill>
                <a:latin typeface="Roboto Medium"/>
                <a:ea typeface="Roboto Medium"/>
                <a:cs typeface="Roboto Medium"/>
                <a:sym typeface="Roboto Medium"/>
              </a:endParaRPr>
            </a:p>
          </p:txBody>
        </p:sp>
      </p:grpSp>
      <p:sp>
        <p:nvSpPr>
          <p:cNvPr id="945" name="Google Shape;945;p106"/>
          <p:cNvSpPr/>
          <p:nvPr/>
        </p:nvSpPr>
        <p:spPr>
          <a:xfrm rot="-5400000">
            <a:off x="6971500" y="2865725"/>
            <a:ext cx="2862900" cy="5175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Cloud ML Engine</a:t>
            </a:r>
            <a:endParaRPr sz="1800">
              <a:solidFill>
                <a:srgbClr val="FFFFFF"/>
              </a:solidFill>
              <a:latin typeface="Roboto Medium"/>
              <a:ea typeface="Roboto Medium"/>
              <a:cs typeface="Roboto Medium"/>
              <a:sym typeface="Roboto Medium"/>
            </a:endParaRPr>
          </a:p>
        </p:txBody>
      </p:sp>
      <p:pic>
        <p:nvPicPr>
          <p:cNvPr descr="Cloud-Machine-Learning_256px.png" id="946" name="Google Shape;946;p106"/>
          <p:cNvPicPr preferRelativeResize="0"/>
          <p:nvPr/>
        </p:nvPicPr>
        <p:blipFill rotWithShape="1">
          <a:blip r:embed="rId3">
            <a:alphaModFix/>
          </a:blip>
          <a:srcRect b="5092" l="0" r="0" t="5092"/>
          <a:stretch/>
        </p:blipFill>
        <p:spPr>
          <a:xfrm>
            <a:off x="8144190" y="1198544"/>
            <a:ext cx="530400" cy="476400"/>
          </a:xfrm>
          <a:prstGeom prst="rect">
            <a:avLst/>
          </a:prstGeom>
          <a:noFill/>
          <a:ln>
            <a:noFill/>
          </a:ln>
        </p:spPr>
      </p:pic>
      <p:sp>
        <p:nvSpPr>
          <p:cNvPr id="947" name="Google Shape;947;p106"/>
          <p:cNvSpPr/>
          <p:nvPr/>
        </p:nvSpPr>
        <p:spPr>
          <a:xfrm>
            <a:off x="-35725" y="-3575"/>
            <a:ext cx="8036700" cy="1129200"/>
          </a:xfrm>
          <a:prstGeom prst="rect">
            <a:avLst/>
          </a:pr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06"/>
          <p:cNvSpPr/>
          <p:nvPr/>
        </p:nvSpPr>
        <p:spPr>
          <a:xfrm>
            <a:off x="0" y="1896250"/>
            <a:ext cx="8036700" cy="2761200"/>
          </a:xfrm>
          <a:prstGeom prst="rect">
            <a:avLst/>
          </a:pr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06"/>
          <p:cNvSpPr/>
          <p:nvPr/>
        </p:nvSpPr>
        <p:spPr>
          <a:xfrm>
            <a:off x="8000975" y="-11025"/>
            <a:ext cx="1143000" cy="4621500"/>
          </a:xfrm>
          <a:prstGeom prst="rect">
            <a:avLst/>
          </a:pr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06"/>
          <p:cNvSpPr/>
          <p:nvPr/>
        </p:nvSpPr>
        <p:spPr>
          <a:xfrm>
            <a:off x="159800" y="1061250"/>
            <a:ext cx="7841400" cy="755700"/>
          </a:xfrm>
          <a:prstGeom prst="rect">
            <a:avLst/>
          </a:prstGeom>
          <a:noFill/>
          <a:ln cap="flat" cmpd="sng" w="19050">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4" name="Shape 954"/>
        <p:cNvGrpSpPr/>
        <p:nvPr/>
      </p:nvGrpSpPr>
      <p:grpSpPr>
        <a:xfrm>
          <a:off x="0" y="0"/>
          <a:ext cx="0" cy="0"/>
          <a:chOff x="0" y="0"/>
          <a:chExt cx="0" cy="0"/>
        </a:xfrm>
      </p:grpSpPr>
      <p:sp>
        <p:nvSpPr>
          <p:cNvPr id="955" name="Google Shape;955;p107"/>
          <p:cNvSpPr txBox="1"/>
          <p:nvPr>
            <p:ph type="title"/>
          </p:nvPr>
        </p:nvSpPr>
        <p:spPr>
          <a:xfrm>
            <a:off x="167100" y="369975"/>
            <a:ext cx="6614100" cy="7557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2"/>
              </a:buClr>
              <a:buFont typeface="Roboto"/>
              <a:buNone/>
            </a:pPr>
            <a:r>
              <a:rPr lang="en"/>
              <a:t>Working with Estimator API</a:t>
            </a:r>
            <a:endParaRPr b="0" i="0" sz="2800" u="none" cap="none" strike="noStrike">
              <a:latin typeface="Roboto"/>
              <a:ea typeface="Roboto"/>
              <a:cs typeface="Roboto"/>
              <a:sym typeface="Roboto"/>
            </a:endParaRPr>
          </a:p>
        </p:txBody>
      </p:sp>
      <p:sp>
        <p:nvSpPr>
          <p:cNvPr id="956" name="Google Shape;956;p107"/>
          <p:cNvSpPr txBox="1"/>
          <p:nvPr>
            <p:ph idx="4294967295" type="body"/>
          </p:nvPr>
        </p:nvSpPr>
        <p:spPr>
          <a:xfrm>
            <a:off x="467265" y="1348577"/>
            <a:ext cx="7963200" cy="29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Set up machine learning model</a:t>
            </a:r>
            <a:endParaRPr sz="1800"/>
          </a:p>
          <a:p>
            <a:pPr indent="-342900" lvl="0" marL="457200" rtl="0" algn="l">
              <a:spcBef>
                <a:spcPts val="0"/>
              </a:spcBef>
              <a:spcAft>
                <a:spcPts val="0"/>
              </a:spcAft>
              <a:buSzPts val="1800"/>
              <a:buAutoNum type="arabicPeriod"/>
            </a:pPr>
            <a:r>
              <a:rPr lang="en" sz="1800"/>
              <a:t>Regression or classification?</a:t>
            </a:r>
            <a:endParaRPr sz="1800"/>
          </a:p>
          <a:p>
            <a:pPr indent="-342900" lvl="0" marL="457200" rtl="0" algn="l">
              <a:spcBef>
                <a:spcPts val="0"/>
              </a:spcBef>
              <a:spcAft>
                <a:spcPts val="0"/>
              </a:spcAft>
              <a:buSzPts val="1800"/>
              <a:buAutoNum type="arabicPeriod"/>
            </a:pPr>
            <a:r>
              <a:rPr lang="en" sz="1800"/>
              <a:t>What is the label?</a:t>
            </a:r>
            <a:endParaRPr sz="1800"/>
          </a:p>
          <a:p>
            <a:pPr indent="-342900" lvl="0" marL="457200" rtl="0" algn="l">
              <a:spcBef>
                <a:spcPts val="0"/>
              </a:spcBef>
              <a:spcAft>
                <a:spcPts val="0"/>
              </a:spcAft>
              <a:buSzPts val="1800"/>
              <a:buAutoNum type="arabicPeriod"/>
            </a:pPr>
            <a:r>
              <a:rPr lang="en" sz="1800"/>
              <a:t>What are the features?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Carry out ML steps</a:t>
            </a:r>
            <a:endParaRPr sz="1800"/>
          </a:p>
          <a:p>
            <a:pPr indent="-342900" lvl="0" marL="457200" rtl="0" algn="l">
              <a:spcBef>
                <a:spcPts val="0"/>
              </a:spcBef>
              <a:spcAft>
                <a:spcPts val="0"/>
              </a:spcAft>
              <a:buSzPts val="1800"/>
              <a:buAutoNum type="arabicPeriod"/>
            </a:pPr>
            <a:r>
              <a:rPr lang="en" sz="1800"/>
              <a:t>Train the model</a:t>
            </a:r>
            <a:endParaRPr sz="1800"/>
          </a:p>
          <a:p>
            <a:pPr indent="-342900" lvl="0" marL="457200" rtl="0" algn="l">
              <a:spcBef>
                <a:spcPts val="0"/>
              </a:spcBef>
              <a:spcAft>
                <a:spcPts val="0"/>
              </a:spcAft>
              <a:buSzPts val="1800"/>
              <a:buAutoNum type="arabicPeriod"/>
            </a:pPr>
            <a:r>
              <a:rPr lang="en" sz="1800"/>
              <a:t>Evaluate the model</a:t>
            </a:r>
            <a:endParaRPr sz="1800"/>
          </a:p>
          <a:p>
            <a:pPr indent="-342900" lvl="0" marL="457200" rtl="0" algn="l">
              <a:spcBef>
                <a:spcPts val="0"/>
              </a:spcBef>
              <a:spcAft>
                <a:spcPts val="0"/>
              </a:spcAft>
              <a:buSzPts val="1800"/>
              <a:buAutoNum type="arabicPeriod"/>
            </a:pPr>
            <a:r>
              <a:rPr lang="en" sz="1800"/>
              <a:t>Predict with the model</a:t>
            </a:r>
            <a:endParaRPr sz="1800"/>
          </a:p>
        </p:txBody>
      </p:sp>
      <p:grpSp>
        <p:nvGrpSpPr>
          <p:cNvPr id="957" name="Google Shape;957;p107"/>
          <p:cNvGrpSpPr/>
          <p:nvPr/>
        </p:nvGrpSpPr>
        <p:grpSpPr>
          <a:xfrm>
            <a:off x="4329625" y="1594050"/>
            <a:ext cx="4196100" cy="1041000"/>
            <a:chOff x="4939225" y="2051250"/>
            <a:chExt cx="4196100" cy="1041000"/>
          </a:xfrm>
        </p:grpSpPr>
        <p:sp>
          <p:nvSpPr>
            <p:cNvPr id="958" name="Google Shape;958;p107"/>
            <p:cNvSpPr/>
            <p:nvPr/>
          </p:nvSpPr>
          <p:spPr>
            <a:xfrm>
              <a:off x="6408925" y="2051250"/>
              <a:ext cx="1256700" cy="1041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Permanent Marker"/>
                  <a:ea typeface="Permanent Marker"/>
                  <a:cs typeface="Permanent Marker"/>
                  <a:sym typeface="Permanent Marker"/>
                </a:rPr>
                <a:t>ML Model</a:t>
              </a:r>
              <a:endParaRPr sz="1800">
                <a:latin typeface="Permanent Marker"/>
                <a:ea typeface="Permanent Marker"/>
                <a:cs typeface="Permanent Marker"/>
                <a:sym typeface="Permanent Marker"/>
              </a:endParaRPr>
            </a:p>
          </p:txBody>
        </p:sp>
        <p:sp>
          <p:nvSpPr>
            <p:cNvPr id="959" name="Google Shape;959;p107"/>
            <p:cNvSpPr/>
            <p:nvPr/>
          </p:nvSpPr>
          <p:spPr>
            <a:xfrm>
              <a:off x="5919025" y="2326800"/>
              <a:ext cx="489900" cy="4899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07"/>
            <p:cNvSpPr/>
            <p:nvPr/>
          </p:nvSpPr>
          <p:spPr>
            <a:xfrm>
              <a:off x="7671625" y="2326800"/>
              <a:ext cx="489900" cy="489900"/>
            </a:xfrm>
            <a:prstGeom prst="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07"/>
            <p:cNvSpPr txBox="1"/>
            <p:nvPr/>
          </p:nvSpPr>
          <p:spPr>
            <a:xfrm>
              <a:off x="4939225" y="2281650"/>
              <a:ext cx="979800" cy="5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ermanent Marker"/>
                  <a:ea typeface="Permanent Marker"/>
                  <a:cs typeface="Permanent Marker"/>
                  <a:sym typeface="Permanent Marker"/>
                </a:rPr>
                <a:t>Square</a:t>
              </a:r>
              <a:endParaRPr>
                <a:latin typeface="Permanent Marker"/>
                <a:ea typeface="Permanent Marker"/>
                <a:cs typeface="Permanent Marker"/>
                <a:sym typeface="Permanent Marker"/>
              </a:endParaRPr>
            </a:p>
            <a:p>
              <a:pPr indent="0" lvl="0" marL="0" rtl="0" algn="l">
                <a:spcBef>
                  <a:spcPts val="0"/>
                </a:spcBef>
                <a:spcAft>
                  <a:spcPts val="0"/>
                </a:spcAft>
                <a:buNone/>
              </a:pPr>
              <a:r>
                <a:rPr lang="en">
                  <a:latin typeface="Permanent Marker"/>
                  <a:ea typeface="Permanent Marker"/>
                  <a:cs typeface="Permanent Marker"/>
                  <a:sym typeface="Permanent Marker"/>
                </a:rPr>
                <a:t>Footage</a:t>
              </a:r>
              <a:endParaRPr>
                <a:latin typeface="Permanent Marker"/>
                <a:ea typeface="Permanent Marker"/>
                <a:cs typeface="Permanent Marker"/>
                <a:sym typeface="Permanent Marker"/>
              </a:endParaRPr>
            </a:p>
          </p:txBody>
        </p:sp>
        <p:sp>
          <p:nvSpPr>
            <p:cNvPr id="962" name="Google Shape;962;p107"/>
            <p:cNvSpPr txBox="1"/>
            <p:nvPr/>
          </p:nvSpPr>
          <p:spPr>
            <a:xfrm>
              <a:off x="8155525" y="2358600"/>
              <a:ext cx="979800" cy="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ermanent Marker"/>
                  <a:ea typeface="Permanent Marker"/>
                  <a:cs typeface="Permanent Marker"/>
                  <a:sym typeface="Permanent Marker"/>
                </a:rPr>
                <a:t>PRICE</a:t>
              </a:r>
              <a:endParaRPr>
                <a:latin typeface="Permanent Marker"/>
                <a:ea typeface="Permanent Marker"/>
                <a:cs typeface="Permanent Marker"/>
                <a:sym typeface="Permanent Marker"/>
              </a:endParaRPr>
            </a:p>
          </p:txBody>
        </p:sp>
      </p:grpSp>
      <p:sp>
        <p:nvSpPr>
          <p:cNvPr id="963" name="Google Shape;963;p107"/>
          <p:cNvSpPr txBox="1"/>
          <p:nvPr/>
        </p:nvSpPr>
        <p:spPr>
          <a:xfrm>
            <a:off x="8513250" y="4819916"/>
            <a:ext cx="548700" cy="30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3F3F3"/>
                </a:solidFill>
                <a:latin typeface="Roboto"/>
                <a:ea typeface="Roboto"/>
                <a:cs typeface="Roboto"/>
                <a:sym typeface="Roboto"/>
              </a:rPr>
              <a:t>‹#›</a:t>
            </a:fld>
            <a:endParaRPr sz="1200">
              <a:solidFill>
                <a:srgbClr val="F3F3F3"/>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sp>
        <p:nvSpPr>
          <p:cNvPr id="968" name="Google Shape;968;p108"/>
          <p:cNvSpPr txBox="1"/>
          <p:nvPr/>
        </p:nvSpPr>
        <p:spPr>
          <a:xfrm>
            <a:off x="451200" y="657225"/>
            <a:ext cx="5157000" cy="400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import tensorflow as tf</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#Define input feature columns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featcols =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tf.feature_column.numeric_column("sq_footage")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#Instantiate Linear Regression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 tf.estimator.LinearRegressor(featcols, './model_trained')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#Train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def train_input_fn():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features =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"sq_footage": tf.constant([1000, 2000])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labels = tf.constant([50, 100]) # in thousands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return features, labels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model.train(train_input_fn, steps=100)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#Predict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def pred_input_fn():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features =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"sq_footage": tf.constant([1500, 1800])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return features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 = trained.predict(pred_input_fn)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p:txBody>
      </p:sp>
      <p:sp>
        <p:nvSpPr>
          <p:cNvPr id="969" name="Google Shape;969;p108"/>
          <p:cNvSpPr txBox="1"/>
          <p:nvPr>
            <p:ph type="title"/>
          </p:nvPr>
        </p:nvSpPr>
        <p:spPr>
          <a:xfrm>
            <a:off x="149250" y="240200"/>
            <a:ext cx="6614100" cy="7557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2"/>
              </a:buClr>
              <a:buFont typeface="Roboto"/>
              <a:buNone/>
            </a:pPr>
            <a:r>
              <a:rPr lang="en"/>
              <a:t>The structure of an Estimator API ML model</a:t>
            </a:r>
            <a:endParaRPr b="0" i="0" sz="2800" u="none" cap="none" strike="noStrike">
              <a:latin typeface="Roboto"/>
              <a:ea typeface="Roboto"/>
              <a:cs typeface="Roboto"/>
              <a:sym typeface="Roboto"/>
            </a:endParaRPr>
          </a:p>
        </p:txBody>
      </p:sp>
      <p:sp>
        <p:nvSpPr>
          <p:cNvPr id="970" name="Google Shape;970;p108"/>
          <p:cNvSpPr/>
          <p:nvPr/>
        </p:nvSpPr>
        <p:spPr>
          <a:xfrm>
            <a:off x="374500" y="1480225"/>
            <a:ext cx="4769100" cy="5523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08"/>
          <p:cNvSpPr txBox="1"/>
          <p:nvPr/>
        </p:nvSpPr>
        <p:spPr>
          <a:xfrm>
            <a:off x="8513250" y="4819916"/>
            <a:ext cx="548700" cy="30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3F3F3"/>
                </a:solidFill>
                <a:latin typeface="Roboto"/>
                <a:ea typeface="Roboto"/>
                <a:cs typeface="Roboto"/>
                <a:sym typeface="Roboto"/>
              </a:rPr>
              <a:t>‹#›</a:t>
            </a:fld>
            <a:endParaRPr sz="1200">
              <a:solidFill>
                <a:srgbClr val="F3F3F3"/>
              </a:solidFill>
              <a:latin typeface="Roboto"/>
              <a:ea typeface="Roboto"/>
              <a:cs typeface="Roboto"/>
              <a:sym typeface="Roboto"/>
            </a:endParaRPr>
          </a:p>
        </p:txBody>
      </p:sp>
      <p:sp>
        <p:nvSpPr>
          <p:cNvPr id="972" name="Google Shape;972;p108"/>
          <p:cNvSpPr/>
          <p:nvPr/>
        </p:nvSpPr>
        <p:spPr>
          <a:xfrm>
            <a:off x="6373206" y="2356050"/>
            <a:ext cx="1256700" cy="1041000"/>
          </a:xfrm>
          <a:prstGeom prst="rect">
            <a:avLst/>
          </a:prstGeom>
          <a:solidFill>
            <a:srgbClr val="FF9900"/>
          </a:solidFill>
          <a:ln cap="flat" cmpd="sng" w="9525">
            <a:solidFill>
              <a:srgbClr val="A7A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Permanent Marker"/>
                <a:ea typeface="Permanent Marker"/>
                <a:cs typeface="Permanent Marker"/>
                <a:sym typeface="Permanent Marker"/>
              </a:rPr>
              <a:t>ML Model</a:t>
            </a:r>
            <a:endParaRPr sz="1800">
              <a:latin typeface="Permanent Marker"/>
              <a:ea typeface="Permanent Marker"/>
              <a:cs typeface="Permanent Marker"/>
              <a:sym typeface="Permanent Marker"/>
            </a:endParaRPr>
          </a:p>
        </p:txBody>
      </p:sp>
      <p:sp>
        <p:nvSpPr>
          <p:cNvPr id="973" name="Google Shape;973;p108"/>
          <p:cNvSpPr/>
          <p:nvPr/>
        </p:nvSpPr>
        <p:spPr>
          <a:xfrm>
            <a:off x="5842825" y="2631600"/>
            <a:ext cx="489900" cy="489900"/>
          </a:xfrm>
          <a:prstGeom prst="rightArrow">
            <a:avLst>
              <a:gd fmla="val 50000" name="adj1"/>
              <a:gd fmla="val 50000" name="adj2"/>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08"/>
          <p:cNvSpPr/>
          <p:nvPr/>
        </p:nvSpPr>
        <p:spPr>
          <a:xfrm>
            <a:off x="7671625" y="2631600"/>
            <a:ext cx="489900" cy="489900"/>
          </a:xfrm>
          <a:prstGeom prst="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08"/>
          <p:cNvSpPr txBox="1"/>
          <p:nvPr/>
        </p:nvSpPr>
        <p:spPr>
          <a:xfrm>
            <a:off x="4939225" y="2586450"/>
            <a:ext cx="979800" cy="5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ermanent Marker"/>
                <a:ea typeface="Permanent Marker"/>
                <a:cs typeface="Permanent Marker"/>
                <a:sym typeface="Permanent Marker"/>
              </a:rPr>
              <a:t>Square</a:t>
            </a:r>
            <a:endParaRPr>
              <a:latin typeface="Permanent Marker"/>
              <a:ea typeface="Permanent Marker"/>
              <a:cs typeface="Permanent Marker"/>
              <a:sym typeface="Permanent Marker"/>
            </a:endParaRPr>
          </a:p>
          <a:p>
            <a:pPr indent="0" lvl="0" marL="0" rtl="0" algn="l">
              <a:spcBef>
                <a:spcPts val="0"/>
              </a:spcBef>
              <a:spcAft>
                <a:spcPts val="0"/>
              </a:spcAft>
              <a:buNone/>
            </a:pPr>
            <a:r>
              <a:rPr lang="en">
                <a:latin typeface="Permanent Marker"/>
                <a:ea typeface="Permanent Marker"/>
                <a:cs typeface="Permanent Marker"/>
                <a:sym typeface="Permanent Marker"/>
              </a:rPr>
              <a:t>Footage</a:t>
            </a:r>
            <a:endParaRPr>
              <a:latin typeface="Permanent Marker"/>
              <a:ea typeface="Permanent Marker"/>
              <a:cs typeface="Permanent Marker"/>
              <a:sym typeface="Permanent Marker"/>
            </a:endParaRPr>
          </a:p>
        </p:txBody>
      </p:sp>
      <p:sp>
        <p:nvSpPr>
          <p:cNvPr id="976" name="Google Shape;976;p108"/>
          <p:cNvSpPr txBox="1"/>
          <p:nvPr/>
        </p:nvSpPr>
        <p:spPr>
          <a:xfrm>
            <a:off x="8155525" y="2663400"/>
            <a:ext cx="979800" cy="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ermanent Marker"/>
                <a:ea typeface="Permanent Marker"/>
                <a:cs typeface="Permanent Marker"/>
                <a:sym typeface="Permanent Marker"/>
              </a:rPr>
              <a:t>PRICE</a:t>
            </a:r>
            <a:endParaRPr>
              <a:latin typeface="Permanent Marker"/>
              <a:ea typeface="Permanent Marker"/>
              <a:cs typeface="Permanent Marker"/>
              <a:sym typeface="Permanent Marker"/>
            </a:endParaRPr>
          </a:p>
        </p:txBody>
      </p:sp>
      <p:cxnSp>
        <p:nvCxnSpPr>
          <p:cNvPr id="977" name="Google Shape;977;p108"/>
          <p:cNvCxnSpPr>
            <a:endCxn id="976" idx="2"/>
          </p:cNvCxnSpPr>
          <p:nvPr/>
        </p:nvCxnSpPr>
        <p:spPr>
          <a:xfrm>
            <a:off x="2817025" y="2963100"/>
            <a:ext cx="5828400" cy="126600"/>
          </a:xfrm>
          <a:prstGeom prst="curvedConnector4">
            <a:avLst>
              <a:gd fmla="val 17899" name="adj1"/>
              <a:gd fmla="val 955865" name="adj2"/>
            </a:avLst>
          </a:prstGeom>
          <a:noFill/>
          <a:ln cap="flat" cmpd="sng" w="38100">
            <a:solidFill>
              <a:srgbClr val="6AA84F"/>
            </a:solidFill>
            <a:prstDash val="solid"/>
            <a:round/>
            <a:headEnd len="med" w="med" type="none"/>
            <a:tailEnd len="med" w="med" type="stealth"/>
          </a:ln>
        </p:spPr>
      </p:cxnSp>
      <p:cxnSp>
        <p:nvCxnSpPr>
          <p:cNvPr id="978" name="Google Shape;978;p108"/>
          <p:cNvCxnSpPr>
            <a:endCxn id="975" idx="1"/>
          </p:cNvCxnSpPr>
          <p:nvPr/>
        </p:nvCxnSpPr>
        <p:spPr>
          <a:xfrm>
            <a:off x="3607525" y="2693250"/>
            <a:ext cx="1331700" cy="183300"/>
          </a:xfrm>
          <a:prstGeom prst="curvedConnector3">
            <a:avLst>
              <a:gd fmla="val 50000" name="adj1"/>
            </a:avLst>
          </a:prstGeom>
          <a:noFill/>
          <a:ln cap="flat" cmpd="sng" w="38100">
            <a:solidFill>
              <a:srgbClr val="6AA84F"/>
            </a:solidFill>
            <a:prstDash val="solid"/>
            <a:round/>
            <a:headEnd len="med" w="med" type="none"/>
            <a:tailEnd len="med" w="med" type="stealth"/>
          </a:ln>
        </p:spPr>
      </p:cxnSp>
      <p:cxnSp>
        <p:nvCxnSpPr>
          <p:cNvPr id="979" name="Google Shape;979;p108"/>
          <p:cNvCxnSpPr/>
          <p:nvPr/>
        </p:nvCxnSpPr>
        <p:spPr>
          <a:xfrm>
            <a:off x="4101625" y="1376250"/>
            <a:ext cx="2220900" cy="543300"/>
          </a:xfrm>
          <a:prstGeom prst="curvedConnector3">
            <a:avLst>
              <a:gd fmla="val 93419" name="adj1"/>
            </a:avLst>
          </a:prstGeom>
          <a:noFill/>
          <a:ln cap="flat" cmpd="sng" w="38100">
            <a:solidFill>
              <a:srgbClr val="6AA84F"/>
            </a:solidFill>
            <a:prstDash val="solid"/>
            <a:round/>
            <a:headEnd len="med" w="med" type="none"/>
            <a:tailEnd len="med" w="med" type="stealth"/>
          </a:ln>
        </p:spPr>
      </p:cxnSp>
      <p:cxnSp>
        <p:nvCxnSpPr>
          <p:cNvPr id="980" name="Google Shape;980;p108"/>
          <p:cNvCxnSpPr>
            <a:stCxn id="970" idx="3"/>
            <a:endCxn id="972" idx="0"/>
          </p:cNvCxnSpPr>
          <p:nvPr/>
        </p:nvCxnSpPr>
        <p:spPr>
          <a:xfrm>
            <a:off x="5143600" y="1756375"/>
            <a:ext cx="1857900" cy="599700"/>
          </a:xfrm>
          <a:prstGeom prst="curvedConnector2">
            <a:avLst/>
          </a:prstGeom>
          <a:noFill/>
          <a:ln cap="flat" cmpd="sng" w="38100">
            <a:solidFill>
              <a:srgbClr val="6AA84F"/>
            </a:solidFill>
            <a:prstDash val="solid"/>
            <a:round/>
            <a:headEnd len="med" w="med"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109"/>
          <p:cNvSpPr txBox="1"/>
          <p:nvPr>
            <p:ph type="title"/>
          </p:nvPr>
        </p:nvSpPr>
        <p:spPr>
          <a:xfrm>
            <a:off x="167100" y="293775"/>
            <a:ext cx="6614100" cy="7557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2"/>
              </a:buClr>
              <a:buFont typeface="Roboto"/>
              <a:buNone/>
            </a:pPr>
            <a:r>
              <a:rPr lang="en"/>
              <a:t>Steps to define an Estimator API model</a:t>
            </a:r>
            <a:endParaRPr b="0" i="0" sz="2800" u="none" cap="none" strike="noStrike">
              <a:latin typeface="Roboto"/>
              <a:ea typeface="Roboto"/>
              <a:cs typeface="Roboto"/>
              <a:sym typeface="Roboto"/>
            </a:endParaRPr>
          </a:p>
        </p:txBody>
      </p:sp>
      <p:sp>
        <p:nvSpPr>
          <p:cNvPr id="986" name="Google Shape;986;p109"/>
          <p:cNvSpPr txBox="1"/>
          <p:nvPr/>
        </p:nvSpPr>
        <p:spPr>
          <a:xfrm>
            <a:off x="4302900" y="967000"/>
            <a:ext cx="4023900" cy="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8761D"/>
                </a:solidFill>
                <a:latin typeface="Permanent Marker"/>
                <a:ea typeface="Permanent Marker"/>
                <a:cs typeface="Permanent Marker"/>
                <a:sym typeface="Permanent Marker"/>
              </a:rPr>
              <a:t>1. Set up feature Column</a:t>
            </a:r>
            <a:endParaRPr sz="1800">
              <a:solidFill>
                <a:srgbClr val="38761D"/>
              </a:solidFill>
              <a:latin typeface="Permanent Marker"/>
              <a:ea typeface="Permanent Marker"/>
              <a:cs typeface="Permanent Marker"/>
              <a:sym typeface="Permanent Marker"/>
            </a:endParaRPr>
          </a:p>
          <a:p>
            <a:pPr indent="0" lvl="0" marL="0" rtl="0" algn="l">
              <a:spcBef>
                <a:spcPts val="0"/>
              </a:spcBef>
              <a:spcAft>
                <a:spcPts val="0"/>
              </a:spcAft>
              <a:buNone/>
            </a:pPr>
            <a:r>
              <a:rPr lang="en" sz="1000">
                <a:solidFill>
                  <a:srgbClr val="38761D"/>
                </a:solidFill>
                <a:latin typeface="Permanent Marker"/>
                <a:ea typeface="Permanent Marker"/>
                <a:cs typeface="Permanent Marker"/>
                <a:sym typeface="Permanent Marker"/>
              </a:rPr>
              <a:t>(other types exist: we'll look at them in later Chapter)</a:t>
            </a:r>
            <a:endParaRPr sz="1000">
              <a:solidFill>
                <a:srgbClr val="38761D"/>
              </a:solidFill>
              <a:latin typeface="Permanent Marker"/>
              <a:ea typeface="Permanent Marker"/>
              <a:cs typeface="Permanent Marker"/>
              <a:sym typeface="Permanent Marker"/>
            </a:endParaRPr>
          </a:p>
        </p:txBody>
      </p:sp>
      <p:sp>
        <p:nvSpPr>
          <p:cNvPr id="987" name="Google Shape;987;p109"/>
          <p:cNvSpPr txBox="1"/>
          <p:nvPr/>
        </p:nvSpPr>
        <p:spPr>
          <a:xfrm>
            <a:off x="4524850" y="2386900"/>
            <a:ext cx="3511800" cy="10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8761D"/>
                </a:solidFill>
                <a:latin typeface="Permanent Marker"/>
                <a:ea typeface="Permanent Marker"/>
                <a:cs typeface="Permanent Marker"/>
                <a:sym typeface="Permanent Marker"/>
              </a:rPr>
              <a:t>3. Write Input_Fn (returns Features, Labels)</a:t>
            </a:r>
            <a:endParaRPr sz="1800">
              <a:solidFill>
                <a:srgbClr val="38761D"/>
              </a:solidFill>
              <a:latin typeface="Permanent Marker"/>
              <a:ea typeface="Permanent Marker"/>
              <a:cs typeface="Permanent Marker"/>
              <a:sym typeface="Permanent Marker"/>
            </a:endParaRPr>
          </a:p>
          <a:p>
            <a:pPr indent="0" lvl="0" marL="0" rtl="0" algn="l">
              <a:spcBef>
                <a:spcPts val="0"/>
              </a:spcBef>
              <a:spcAft>
                <a:spcPts val="0"/>
              </a:spcAft>
              <a:buNone/>
            </a:pPr>
            <a:r>
              <a:rPr lang="en" sz="1800">
                <a:solidFill>
                  <a:srgbClr val="38761D"/>
                </a:solidFill>
                <a:latin typeface="Permanent Marker"/>
                <a:ea typeface="Permanent Marker"/>
                <a:cs typeface="Permanent Marker"/>
                <a:sym typeface="Permanent Marker"/>
              </a:rPr>
              <a:t>Features is a DICT</a:t>
            </a:r>
            <a:endParaRPr sz="1800">
              <a:solidFill>
                <a:srgbClr val="38761D"/>
              </a:solidFill>
              <a:latin typeface="Permanent Marker"/>
              <a:ea typeface="Permanent Marker"/>
              <a:cs typeface="Permanent Marker"/>
              <a:sym typeface="Permanent Marker"/>
            </a:endParaRPr>
          </a:p>
        </p:txBody>
      </p:sp>
      <p:sp>
        <p:nvSpPr>
          <p:cNvPr id="988" name="Google Shape;988;p109"/>
          <p:cNvSpPr txBox="1"/>
          <p:nvPr/>
        </p:nvSpPr>
        <p:spPr>
          <a:xfrm>
            <a:off x="5209450" y="1635725"/>
            <a:ext cx="32844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8761D"/>
                </a:solidFill>
                <a:latin typeface="Permanent Marker"/>
                <a:ea typeface="Permanent Marker"/>
                <a:cs typeface="Permanent Marker"/>
                <a:sym typeface="Permanent Marker"/>
              </a:rPr>
              <a:t>2. Create a model, passing in the feature COLUMNS</a:t>
            </a:r>
            <a:endParaRPr sz="1000">
              <a:solidFill>
                <a:srgbClr val="38761D"/>
              </a:solidFill>
              <a:latin typeface="Permanent Marker"/>
              <a:ea typeface="Permanent Marker"/>
              <a:cs typeface="Permanent Marker"/>
              <a:sym typeface="Permanent Marker"/>
            </a:endParaRPr>
          </a:p>
        </p:txBody>
      </p:sp>
      <p:sp>
        <p:nvSpPr>
          <p:cNvPr id="989" name="Google Shape;989;p109"/>
          <p:cNvSpPr txBox="1"/>
          <p:nvPr/>
        </p:nvSpPr>
        <p:spPr>
          <a:xfrm>
            <a:off x="451200" y="866125"/>
            <a:ext cx="5157000" cy="38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import tensorflow as tf</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#Define input feature columns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featcols =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tf.feature_column.numeric_column("sq_footage")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#Instantiate Linear Regression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 tf.estimator.LinearRegressor(featcols, './model_trained')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#Train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def train_input_fn():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features =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"sq_footage": tf.constant([1000, 2000])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labels = tf.constant([50, 100]) # in thousands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return features, labels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model.train(train_input_fn, steps=100)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#Predict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def pred_input_fn():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features =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"sq_footage": tf.constant([1500, 1800])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return features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 = trained.predict(pred_input_fn)</a:t>
            </a:r>
            <a:endParaRPr sz="1000">
              <a:solidFill>
                <a:schemeClr val="dk1"/>
              </a:solidFill>
              <a:latin typeface="Consolas"/>
              <a:ea typeface="Consolas"/>
              <a:cs typeface="Consolas"/>
              <a:sym typeface="Consolas"/>
            </a:endParaRPr>
          </a:p>
        </p:txBody>
      </p:sp>
      <p:sp>
        <p:nvSpPr>
          <p:cNvPr id="990" name="Google Shape;990;p109"/>
          <p:cNvSpPr txBox="1"/>
          <p:nvPr/>
        </p:nvSpPr>
        <p:spPr>
          <a:xfrm>
            <a:off x="8513250" y="4819916"/>
            <a:ext cx="548700" cy="30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3F3F3"/>
                </a:solidFill>
                <a:latin typeface="Roboto"/>
                <a:ea typeface="Roboto"/>
                <a:cs typeface="Roboto"/>
                <a:sym typeface="Roboto"/>
              </a:rPr>
              <a:t>‹#›</a:t>
            </a:fld>
            <a:endParaRPr sz="1200">
              <a:solidFill>
                <a:srgbClr val="F3F3F3"/>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p110"/>
          <p:cNvSpPr txBox="1"/>
          <p:nvPr>
            <p:ph type="title"/>
          </p:nvPr>
        </p:nvSpPr>
        <p:spPr>
          <a:xfrm>
            <a:off x="167100" y="293775"/>
            <a:ext cx="6614100" cy="755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Font typeface="Roboto"/>
              <a:buNone/>
            </a:pPr>
            <a:r>
              <a:rPr lang="en"/>
              <a:t>Steps to do Machine Learning with model</a:t>
            </a:r>
            <a:endParaRPr/>
          </a:p>
          <a:p>
            <a:pPr indent="0" lvl="0" marL="0" marR="0" rtl="0" algn="l">
              <a:lnSpc>
                <a:spcPct val="90000"/>
              </a:lnSpc>
              <a:spcBef>
                <a:spcPts val="0"/>
              </a:spcBef>
              <a:spcAft>
                <a:spcPts val="0"/>
              </a:spcAft>
              <a:buClr>
                <a:schemeClr val="dk2"/>
              </a:buClr>
              <a:buFont typeface="Roboto"/>
              <a:buNone/>
            </a:pPr>
            <a:r>
              <a:t/>
            </a:r>
            <a:endParaRPr/>
          </a:p>
        </p:txBody>
      </p:sp>
      <p:sp>
        <p:nvSpPr>
          <p:cNvPr id="996" name="Google Shape;996;p110"/>
          <p:cNvSpPr txBox="1"/>
          <p:nvPr/>
        </p:nvSpPr>
        <p:spPr>
          <a:xfrm>
            <a:off x="451200" y="866125"/>
            <a:ext cx="5157000" cy="38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import tensorflow as tf</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#Define input feature columns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featcols =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tf.feature_column.numeric_column("sq_footage")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#Instantiate Linear Regression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 tf.estimator.LinearRegressor(featcols, './model_trained')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#Train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def train_input_fn():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features =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"sq_footage": tf.constant([1000, 2000])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labels = tf.constant([50, 100]) # in thousands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return features, labels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model.train(train_input_fn, steps=100)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#Predict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def pred_input_fn():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features =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"sq_footage": tf.constant([1500, 1800])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return features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 = trained.predict(pred_input_fn)</a:t>
            </a:r>
            <a:endParaRPr sz="1000">
              <a:solidFill>
                <a:schemeClr val="dk1"/>
              </a:solidFill>
              <a:latin typeface="Consolas"/>
              <a:ea typeface="Consolas"/>
              <a:cs typeface="Consolas"/>
              <a:sym typeface="Consolas"/>
            </a:endParaRPr>
          </a:p>
        </p:txBody>
      </p:sp>
      <p:sp>
        <p:nvSpPr>
          <p:cNvPr id="997" name="Google Shape;997;p110"/>
          <p:cNvSpPr txBox="1"/>
          <p:nvPr/>
        </p:nvSpPr>
        <p:spPr>
          <a:xfrm>
            <a:off x="3503000" y="3196475"/>
            <a:ext cx="4447500" cy="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8761D"/>
                </a:solidFill>
                <a:latin typeface="Permanent Marker"/>
                <a:ea typeface="Permanent Marker"/>
                <a:cs typeface="Permanent Marker"/>
                <a:sym typeface="Permanent Marker"/>
              </a:rPr>
              <a:t>4. Train the model</a:t>
            </a:r>
            <a:endParaRPr sz="1000">
              <a:solidFill>
                <a:srgbClr val="38761D"/>
              </a:solidFill>
              <a:latin typeface="Permanent Marker"/>
              <a:ea typeface="Permanent Marker"/>
              <a:cs typeface="Permanent Marker"/>
              <a:sym typeface="Permanent Marker"/>
            </a:endParaRPr>
          </a:p>
        </p:txBody>
      </p:sp>
      <p:sp>
        <p:nvSpPr>
          <p:cNvPr id="998" name="Google Shape;998;p110"/>
          <p:cNvSpPr txBox="1"/>
          <p:nvPr/>
        </p:nvSpPr>
        <p:spPr>
          <a:xfrm>
            <a:off x="3737700" y="3707575"/>
            <a:ext cx="4447500" cy="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8761D"/>
                </a:solidFill>
                <a:latin typeface="Permanent Marker"/>
                <a:ea typeface="Permanent Marker"/>
                <a:cs typeface="Permanent Marker"/>
                <a:sym typeface="Permanent Marker"/>
              </a:rPr>
              <a:t>5. USE trained model to predict</a:t>
            </a:r>
            <a:endParaRPr sz="1000">
              <a:solidFill>
                <a:srgbClr val="38761D"/>
              </a:solidFill>
              <a:latin typeface="Permanent Marker"/>
              <a:ea typeface="Permanent Marker"/>
              <a:cs typeface="Permanent Marker"/>
              <a:sym typeface="Permanent Marker"/>
            </a:endParaRPr>
          </a:p>
        </p:txBody>
      </p:sp>
      <p:sp>
        <p:nvSpPr>
          <p:cNvPr id="999" name="Google Shape;999;p110"/>
          <p:cNvSpPr txBox="1"/>
          <p:nvPr/>
        </p:nvSpPr>
        <p:spPr>
          <a:xfrm>
            <a:off x="8513250" y="4819916"/>
            <a:ext cx="548700" cy="30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3F3F3"/>
                </a:solidFill>
                <a:latin typeface="Roboto"/>
                <a:ea typeface="Roboto"/>
                <a:cs typeface="Roboto"/>
                <a:sym typeface="Roboto"/>
              </a:rPr>
              <a:t>‹#›</a:t>
            </a:fld>
            <a:endParaRPr sz="1200">
              <a:solidFill>
                <a:srgbClr val="F3F3F3"/>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Google Shape;1004;p111"/>
          <p:cNvSpPr txBox="1"/>
          <p:nvPr>
            <p:ph type="title"/>
          </p:nvPr>
        </p:nvSpPr>
        <p:spPr>
          <a:xfrm>
            <a:off x="167100" y="293775"/>
            <a:ext cx="6614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Beyond linear regression with Estimators</a:t>
            </a:r>
            <a:endParaRPr/>
          </a:p>
        </p:txBody>
      </p:sp>
      <p:sp>
        <p:nvSpPr>
          <p:cNvPr id="1005" name="Google Shape;1005;p111"/>
          <p:cNvSpPr txBox="1"/>
          <p:nvPr>
            <p:ph idx="4294967295" type="body"/>
          </p:nvPr>
        </p:nvSpPr>
        <p:spPr>
          <a:xfrm>
            <a:off x="543475" y="1049475"/>
            <a:ext cx="7963200" cy="3440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Deep neural network</a:t>
            </a:r>
            <a:endParaRPr sz="1800"/>
          </a:p>
          <a:p>
            <a:pPr indent="0" lvl="0" marL="0" rtl="0" algn="l">
              <a:spcBef>
                <a:spcPts val="0"/>
              </a:spcBef>
              <a:spcAft>
                <a:spcPts val="0"/>
              </a:spcAft>
              <a:buNone/>
            </a:pPr>
            <a:r>
              <a:t/>
            </a:r>
            <a:endParaRPr sz="2100"/>
          </a:p>
          <a:p>
            <a:pPr indent="0" lvl="0" marL="0" rtl="0" algn="l">
              <a:spcBef>
                <a:spcPts val="0"/>
              </a:spcBef>
              <a:spcAft>
                <a:spcPts val="0"/>
              </a:spcAft>
              <a:buNone/>
            </a:pPr>
            <a:r>
              <a:t/>
            </a:r>
            <a:endParaRPr sz="2300"/>
          </a:p>
          <a:p>
            <a:pPr indent="-342900" lvl="0" marL="457200" rtl="0" algn="l">
              <a:spcBef>
                <a:spcPts val="0"/>
              </a:spcBef>
              <a:spcAft>
                <a:spcPts val="0"/>
              </a:spcAft>
              <a:buSzPts val="1800"/>
              <a:buChar char="●"/>
            </a:pPr>
            <a:r>
              <a:rPr lang="en" sz="1800"/>
              <a:t>Classification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1006" name="Google Shape;1006;p111"/>
          <p:cNvSpPr txBox="1"/>
          <p:nvPr>
            <p:ph idx="4294967295" type="body"/>
          </p:nvPr>
        </p:nvSpPr>
        <p:spPr>
          <a:xfrm>
            <a:off x="974375" y="1521225"/>
            <a:ext cx="6461100" cy="6540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Consolas"/>
                <a:ea typeface="Consolas"/>
                <a:cs typeface="Consolas"/>
                <a:sym typeface="Consolas"/>
              </a:rPr>
              <a:t>model = </a:t>
            </a:r>
            <a:r>
              <a:rPr b="1" lang="en" sz="1400">
                <a:latin typeface="Consolas"/>
                <a:ea typeface="Consolas"/>
                <a:cs typeface="Consolas"/>
                <a:sym typeface="Consolas"/>
              </a:rPr>
              <a:t>DNNRegressor</a:t>
            </a:r>
            <a:r>
              <a:rPr lang="en" sz="1400">
                <a:latin typeface="Consolas"/>
                <a:ea typeface="Consolas"/>
                <a:cs typeface="Consolas"/>
                <a:sym typeface="Consolas"/>
              </a:rPr>
              <a:t>(feature_columns=[...],</a:t>
            </a:r>
            <a:endParaRPr sz="1400">
              <a:latin typeface="Consolas"/>
              <a:ea typeface="Consolas"/>
              <a:cs typeface="Consolas"/>
              <a:sym typeface="Consolas"/>
            </a:endParaRPr>
          </a:p>
          <a:p>
            <a:pPr indent="0" lvl="0" marL="0" rtl="0" algn="l">
              <a:spcBef>
                <a:spcPts val="0"/>
              </a:spcBef>
              <a:spcAft>
                <a:spcPts val="0"/>
              </a:spcAft>
              <a:buNone/>
            </a:pPr>
            <a:r>
              <a:rPr lang="en" sz="1400">
                <a:latin typeface="Consolas"/>
                <a:ea typeface="Consolas"/>
                <a:cs typeface="Consolas"/>
                <a:sym typeface="Consolas"/>
              </a:rPr>
              <a:t>                     </a:t>
            </a:r>
            <a:r>
              <a:rPr b="1" lang="en" sz="1400">
                <a:latin typeface="Consolas"/>
                <a:ea typeface="Consolas"/>
                <a:cs typeface="Consolas"/>
                <a:sym typeface="Consolas"/>
              </a:rPr>
              <a:t>hidden_units=[128, 64, 32]</a:t>
            </a:r>
            <a:r>
              <a:rPr lang="en" sz="1400">
                <a:latin typeface="Consolas"/>
                <a:ea typeface="Consolas"/>
                <a:cs typeface="Consolas"/>
                <a:sym typeface="Consolas"/>
              </a:rPr>
              <a:t>)</a:t>
            </a:r>
            <a:endParaRPr sz="1400">
              <a:latin typeface="Consolas"/>
              <a:ea typeface="Consolas"/>
              <a:cs typeface="Consolas"/>
              <a:sym typeface="Consolas"/>
            </a:endParaRPr>
          </a:p>
        </p:txBody>
      </p:sp>
      <p:sp>
        <p:nvSpPr>
          <p:cNvPr id="1007" name="Google Shape;1007;p111"/>
          <p:cNvSpPr txBox="1"/>
          <p:nvPr>
            <p:ph idx="4294967295" type="body"/>
          </p:nvPr>
        </p:nvSpPr>
        <p:spPr>
          <a:xfrm>
            <a:off x="974375" y="2578950"/>
            <a:ext cx="6461100" cy="8799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Consolas"/>
                <a:ea typeface="Consolas"/>
                <a:cs typeface="Consolas"/>
                <a:sym typeface="Consolas"/>
              </a:rPr>
              <a:t>m</a:t>
            </a:r>
            <a:r>
              <a:rPr lang="en" sz="1400">
                <a:latin typeface="Consolas"/>
                <a:ea typeface="Consolas"/>
                <a:cs typeface="Consolas"/>
                <a:sym typeface="Consolas"/>
              </a:rPr>
              <a:t>odel = </a:t>
            </a:r>
            <a:r>
              <a:rPr b="1" lang="en" sz="1400">
                <a:latin typeface="Consolas"/>
                <a:ea typeface="Consolas"/>
                <a:cs typeface="Consolas"/>
                <a:sym typeface="Consolas"/>
              </a:rPr>
              <a:t>LinearClassifier</a:t>
            </a:r>
            <a:r>
              <a:rPr lang="en" sz="1400">
                <a:latin typeface="Consolas"/>
                <a:ea typeface="Consolas"/>
                <a:cs typeface="Consolas"/>
                <a:sym typeface="Consolas"/>
              </a:rPr>
              <a:t>(feature_columns=[...])</a:t>
            </a:r>
            <a:endParaRPr sz="1400">
              <a:latin typeface="Consolas"/>
              <a:ea typeface="Consolas"/>
              <a:cs typeface="Consolas"/>
              <a:sym typeface="Consolas"/>
            </a:endParaRPr>
          </a:p>
          <a:p>
            <a:pPr indent="0" lvl="0" marL="0" rtl="0" algn="l">
              <a:spcBef>
                <a:spcPts val="0"/>
              </a:spcBef>
              <a:spcAft>
                <a:spcPts val="0"/>
              </a:spcAft>
              <a:buNone/>
            </a:pPr>
            <a:r>
              <a:rPr lang="en" sz="1400">
                <a:latin typeface="Consolas"/>
                <a:ea typeface="Consolas"/>
                <a:cs typeface="Consolas"/>
                <a:sym typeface="Consolas"/>
              </a:rPr>
              <a:t>model = </a:t>
            </a:r>
            <a:r>
              <a:rPr b="1" lang="en" sz="1400">
                <a:latin typeface="Consolas"/>
                <a:ea typeface="Consolas"/>
                <a:cs typeface="Consolas"/>
                <a:sym typeface="Consolas"/>
              </a:rPr>
              <a:t>DNNClassifier</a:t>
            </a:r>
            <a:r>
              <a:rPr lang="en" sz="1400">
                <a:latin typeface="Consolas"/>
                <a:ea typeface="Consolas"/>
                <a:cs typeface="Consolas"/>
                <a:sym typeface="Consolas"/>
              </a:rPr>
              <a:t>(feature_columns=[...], hidden_units=[...])                     </a:t>
            </a:r>
            <a:endParaRPr sz="1400">
              <a:latin typeface="Consolas"/>
              <a:ea typeface="Consolas"/>
              <a:cs typeface="Consolas"/>
              <a:sym typeface="Consolas"/>
            </a:endParaRPr>
          </a:p>
        </p:txBody>
      </p:sp>
      <p:sp>
        <p:nvSpPr>
          <p:cNvPr id="1008" name="Google Shape;1008;p111"/>
          <p:cNvSpPr txBox="1"/>
          <p:nvPr/>
        </p:nvSpPr>
        <p:spPr>
          <a:xfrm>
            <a:off x="8513250" y="4819916"/>
            <a:ext cx="548700" cy="30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3F3F3"/>
                </a:solidFill>
                <a:latin typeface="Roboto"/>
                <a:ea typeface="Roboto"/>
                <a:cs typeface="Roboto"/>
                <a:sym typeface="Roboto"/>
              </a:rPr>
              <a:t>‹#›</a:t>
            </a:fld>
            <a:endParaRPr sz="1200">
              <a:solidFill>
                <a:srgbClr val="F3F3F3"/>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12" name="Shape 1012"/>
        <p:cNvGrpSpPr/>
        <p:nvPr/>
      </p:nvGrpSpPr>
      <p:grpSpPr>
        <a:xfrm>
          <a:off x="0" y="0"/>
          <a:ext cx="0" cy="0"/>
          <a:chOff x="0" y="0"/>
          <a:chExt cx="0" cy="0"/>
        </a:xfrm>
      </p:grpSpPr>
      <p:sp>
        <p:nvSpPr>
          <p:cNvPr id="1013" name="Google Shape;1013;p112"/>
          <p:cNvSpPr txBox="1"/>
          <p:nvPr>
            <p:ph type="title"/>
          </p:nvPr>
        </p:nvSpPr>
        <p:spPr>
          <a:xfrm>
            <a:off x="167100" y="293775"/>
            <a:ext cx="6614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Lab 3: Machine Learning using tf.estimator</a:t>
            </a:r>
            <a:endParaRPr sz="1800"/>
          </a:p>
        </p:txBody>
      </p:sp>
      <p:sp>
        <p:nvSpPr>
          <p:cNvPr id="1014" name="Google Shape;1014;p112"/>
          <p:cNvSpPr txBox="1"/>
          <p:nvPr>
            <p:ph idx="4294967295" type="body"/>
          </p:nvPr>
        </p:nvSpPr>
        <p:spPr>
          <a:xfrm>
            <a:off x="297450" y="1296425"/>
            <a:ext cx="8215800" cy="29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2"/>
                </a:solidFill>
              </a:rPr>
              <a:t>In this lab</a:t>
            </a:r>
            <a:r>
              <a:rPr lang="en">
                <a:solidFill>
                  <a:schemeClr val="accent2"/>
                </a:solidFill>
              </a:rPr>
              <a:t> </a:t>
            </a:r>
            <a:r>
              <a:rPr lang="en" sz="1800">
                <a:solidFill>
                  <a:schemeClr val="accent2"/>
                </a:solidFill>
              </a:rPr>
              <a:t>you will:</a:t>
            </a:r>
            <a:endParaRPr sz="1800">
              <a:solidFill>
                <a:schemeClr val="accent2"/>
              </a:solidFill>
            </a:endParaRPr>
          </a:p>
          <a:p>
            <a:pPr indent="-342900" lvl="0" marL="457200" rtl="0" algn="l">
              <a:spcBef>
                <a:spcPts val="1000"/>
              </a:spcBef>
              <a:spcAft>
                <a:spcPts val="0"/>
              </a:spcAft>
              <a:buSzPts val="1800"/>
              <a:buChar char="●"/>
            </a:pPr>
            <a:r>
              <a:rPr lang="en">
                <a:solidFill>
                  <a:schemeClr val="accent2"/>
                </a:solidFill>
              </a:rPr>
              <a:t>Read from Pandas Dataframe into tf.constant</a:t>
            </a:r>
            <a:endParaRPr>
              <a:solidFill>
                <a:schemeClr val="accent2"/>
              </a:solidFill>
            </a:endParaRPr>
          </a:p>
          <a:p>
            <a:pPr indent="-342900" lvl="0" marL="457200" rtl="0" algn="l">
              <a:spcBef>
                <a:spcPts val="0"/>
              </a:spcBef>
              <a:spcAft>
                <a:spcPts val="0"/>
              </a:spcAft>
              <a:buSzPts val="1800"/>
              <a:buChar char="●"/>
            </a:pPr>
            <a:r>
              <a:rPr lang="en">
                <a:solidFill>
                  <a:schemeClr val="accent2"/>
                </a:solidFill>
              </a:rPr>
              <a:t>Create feature columns for estimator</a:t>
            </a:r>
            <a:endParaRPr>
              <a:solidFill>
                <a:schemeClr val="accent2"/>
              </a:solidFill>
            </a:endParaRPr>
          </a:p>
          <a:p>
            <a:pPr indent="-342900" lvl="0" marL="457200" rtl="0" algn="l">
              <a:spcBef>
                <a:spcPts val="0"/>
              </a:spcBef>
              <a:spcAft>
                <a:spcPts val="0"/>
              </a:spcAft>
              <a:buSzPts val="1800"/>
              <a:buChar char="●"/>
            </a:pPr>
            <a:r>
              <a:rPr lang="en">
                <a:solidFill>
                  <a:schemeClr val="accent2"/>
                </a:solidFill>
              </a:rPr>
              <a:t>Linear Regression with tf.Estimator framework</a:t>
            </a:r>
            <a:endParaRPr>
              <a:solidFill>
                <a:schemeClr val="accent2"/>
              </a:solidFill>
            </a:endParaRPr>
          </a:p>
          <a:p>
            <a:pPr indent="-342900" lvl="0" marL="457200" rtl="0" algn="l">
              <a:spcBef>
                <a:spcPts val="0"/>
              </a:spcBef>
              <a:spcAft>
                <a:spcPts val="0"/>
              </a:spcAft>
              <a:buSzPts val="1800"/>
              <a:buChar char="●"/>
            </a:pPr>
            <a:r>
              <a:rPr lang="en">
                <a:solidFill>
                  <a:schemeClr val="accent2"/>
                </a:solidFill>
              </a:rPr>
              <a:t>Deep Neural Network regression</a:t>
            </a:r>
            <a:endParaRPr>
              <a:solidFill>
                <a:schemeClr val="accent2"/>
              </a:solidFill>
            </a:endParaRPr>
          </a:p>
          <a:p>
            <a:pPr indent="-342900" lvl="0" marL="457200" rtl="0" algn="l">
              <a:spcBef>
                <a:spcPts val="0"/>
              </a:spcBef>
              <a:spcAft>
                <a:spcPts val="0"/>
              </a:spcAft>
              <a:buSzPts val="1800"/>
              <a:buChar char="●"/>
            </a:pPr>
            <a:r>
              <a:rPr lang="en">
                <a:solidFill>
                  <a:schemeClr val="accent2"/>
                </a:solidFill>
              </a:rPr>
              <a:t>Benchmark dataset</a:t>
            </a:r>
            <a:br>
              <a:rPr lang="en" sz="1800"/>
            </a:br>
            <a:endParaRPr sz="1800"/>
          </a:p>
          <a:p>
            <a:pPr indent="0" lvl="0" marL="0" rtl="0" algn="l">
              <a:spcBef>
                <a:spcPts val="0"/>
              </a:spcBef>
              <a:spcAft>
                <a:spcPts val="0"/>
              </a:spcAft>
              <a:buNone/>
            </a:pPr>
            <a:r>
              <a:t/>
            </a:r>
            <a:endParaRPr sz="1800"/>
          </a:p>
        </p:txBody>
      </p:sp>
      <p:sp>
        <p:nvSpPr>
          <p:cNvPr id="1015" name="Google Shape;1015;p112"/>
          <p:cNvSpPr txBox="1"/>
          <p:nvPr/>
        </p:nvSpPr>
        <p:spPr>
          <a:xfrm>
            <a:off x="8513250" y="4819916"/>
            <a:ext cx="548700" cy="30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3F3F3"/>
                </a:solidFill>
                <a:latin typeface="Roboto"/>
                <a:ea typeface="Roboto"/>
                <a:cs typeface="Roboto"/>
                <a:sym typeface="Roboto"/>
              </a:rPr>
              <a:t>‹#›</a:t>
            </a:fld>
            <a:endParaRPr sz="1200">
              <a:solidFill>
                <a:srgbClr val="F3F3F3"/>
              </a:solidFill>
              <a:latin typeface="Roboto"/>
              <a:ea typeface="Roboto"/>
              <a:cs typeface="Roboto"/>
              <a:sym typeface="Roboto"/>
            </a:endParaRPr>
          </a:p>
        </p:txBody>
      </p:sp>
      <p:sp>
        <p:nvSpPr>
          <p:cNvPr id="1016" name="Google Shape;1016;p112"/>
          <p:cNvSpPr txBox="1"/>
          <p:nvPr/>
        </p:nvSpPr>
        <p:spPr>
          <a:xfrm>
            <a:off x="0" y="0"/>
            <a:ext cx="3065700" cy="30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Serverless Machine Learning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p95"/>
          <p:cNvSpPr txBox="1"/>
          <p:nvPr/>
        </p:nvSpPr>
        <p:spPr>
          <a:xfrm>
            <a:off x="202950" y="742275"/>
            <a:ext cx="8222100" cy="10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Roboto"/>
                <a:ea typeface="Roboto"/>
                <a:cs typeface="Roboto"/>
                <a:sym typeface="Roboto"/>
              </a:rPr>
              <a:t>Agenda</a:t>
            </a:r>
            <a:endParaRPr sz="3600">
              <a:solidFill>
                <a:srgbClr val="FFFFFF"/>
              </a:solidFill>
              <a:latin typeface="Roboto"/>
              <a:ea typeface="Roboto"/>
              <a:cs typeface="Roboto"/>
              <a:sym typeface="Roboto"/>
            </a:endParaRPr>
          </a:p>
        </p:txBody>
      </p:sp>
      <p:graphicFrame>
        <p:nvGraphicFramePr>
          <p:cNvPr id="730" name="Google Shape;730;p95"/>
          <p:cNvGraphicFramePr/>
          <p:nvPr/>
        </p:nvGraphicFramePr>
        <p:xfrm>
          <a:off x="979225" y="1809750"/>
          <a:ext cx="3000000" cy="3000000"/>
        </p:xfrm>
        <a:graphic>
          <a:graphicData uri="http://schemas.openxmlformats.org/drawingml/2006/table">
            <a:tbl>
              <a:tblPr>
                <a:noFill/>
                <a:tableStyleId>{B202CE34-3B4D-4FDB-804B-328340B2ECFC}</a:tableStyleId>
              </a:tblPr>
              <a:tblGrid>
                <a:gridCol w="517675"/>
                <a:gridCol w="6721325"/>
              </a:tblGrid>
              <a:tr h="462100">
                <a:tc>
                  <a:txBody>
                    <a:bodyPr/>
                    <a:lstStyle/>
                    <a:p>
                      <a:pPr indent="0" lvl="0" marL="0" rtl="0" algn="l">
                        <a:spcBef>
                          <a:spcPts val="0"/>
                        </a:spcBef>
                        <a:spcAft>
                          <a:spcPts val="0"/>
                        </a:spcAft>
                        <a:buNone/>
                      </a:pPr>
                      <a:r>
                        <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accent2"/>
                        </a:buClr>
                        <a:buSzPts val="1100"/>
                        <a:buFont typeface="Arial"/>
                        <a:buNone/>
                      </a:pPr>
                      <a:r>
                        <a:rPr lang="en">
                          <a:solidFill>
                            <a:schemeClr val="lt1"/>
                          </a:solidFill>
                          <a:latin typeface="Roboto"/>
                          <a:ea typeface="Roboto"/>
                          <a:cs typeface="Roboto"/>
                          <a:sym typeface="Roboto"/>
                        </a:rPr>
                        <a:t>What Is TensorFlow? + Lab</a:t>
                      </a:r>
                      <a:endParaRPr>
                        <a:solidFill>
                          <a:schemeClr val="lt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41525">
                <a:tc>
                  <a:txBody>
                    <a:bodyPr/>
                    <a:lstStyle/>
                    <a:p>
                      <a:pPr indent="0" lvl="0" marL="0" rtl="0" algn="l">
                        <a:spcBef>
                          <a:spcPts val="0"/>
                        </a:spcBef>
                        <a:spcAft>
                          <a:spcPts val="0"/>
                        </a:spcAft>
                        <a:buNone/>
                      </a:pPr>
                      <a:r>
                        <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Roboto"/>
                          <a:ea typeface="Roboto"/>
                          <a:cs typeface="Roboto"/>
                          <a:sym typeface="Roboto"/>
                        </a:rPr>
                        <a:t>TensorFlow for Machine Learning + Lab</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4950">
                <a:tc>
                  <a:txBody>
                    <a:bodyPr/>
                    <a:lstStyle/>
                    <a:p>
                      <a:pPr indent="0" lvl="0" marL="0" rtl="0" algn="l">
                        <a:spcBef>
                          <a:spcPts val="0"/>
                        </a:spcBef>
                        <a:spcAft>
                          <a:spcPts val="0"/>
                        </a:spcAft>
                        <a:buNone/>
                      </a:pPr>
                      <a:r>
                        <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Roboto"/>
                          <a:ea typeface="Roboto"/>
                          <a:cs typeface="Roboto"/>
                          <a:sym typeface="Roboto"/>
                        </a:rPr>
                        <a:t>Gaining more flexibility + Lab</a:t>
                      </a:r>
                      <a:endParaRPr>
                        <a:solidFill>
                          <a:schemeClr val="lt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4950">
                <a:tc>
                  <a:txBody>
                    <a:bodyPr/>
                    <a:lstStyle/>
                    <a:p>
                      <a:pPr indent="0" lvl="0" marL="0" rtl="0" algn="l">
                        <a:spcBef>
                          <a:spcPts val="0"/>
                        </a:spcBef>
                        <a:spcAft>
                          <a:spcPts val="0"/>
                        </a:spcAft>
                        <a:buNone/>
                      </a:pPr>
                      <a:r>
                        <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Roboto"/>
                          <a:ea typeface="Roboto"/>
                          <a:cs typeface="Roboto"/>
                          <a:sym typeface="Roboto"/>
                        </a:rPr>
                        <a:t>Train and evaluate + Lab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4950">
                <a:tc>
                  <a:txBody>
                    <a:bodyPr/>
                    <a:lstStyle/>
                    <a:p>
                      <a:pPr indent="0" lvl="0" marL="0" rtl="0" algn="l">
                        <a:spcBef>
                          <a:spcPts val="0"/>
                        </a:spcBef>
                        <a:spcAft>
                          <a:spcPts val="0"/>
                        </a:spcAft>
                        <a:buNone/>
                      </a:pPr>
                      <a:r>
                        <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731" name="Google Shape;731;p95"/>
          <p:cNvSpPr txBox="1"/>
          <p:nvPr/>
        </p:nvSpPr>
        <p:spPr>
          <a:xfrm>
            <a:off x="8513250" y="4819916"/>
            <a:ext cx="548700" cy="30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3F3F3"/>
                </a:solidFill>
                <a:latin typeface="Roboto"/>
                <a:ea typeface="Roboto"/>
                <a:cs typeface="Roboto"/>
                <a:sym typeface="Roboto"/>
              </a:rPr>
              <a:t>‹#›</a:t>
            </a:fld>
            <a:endParaRPr sz="1200">
              <a:solidFill>
                <a:srgbClr val="F3F3F3"/>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Google Shape;1021;p113"/>
          <p:cNvSpPr txBox="1"/>
          <p:nvPr/>
        </p:nvSpPr>
        <p:spPr>
          <a:xfrm>
            <a:off x="202950" y="742275"/>
            <a:ext cx="8222100" cy="10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Roboto"/>
                <a:ea typeface="Roboto"/>
                <a:cs typeface="Roboto"/>
                <a:sym typeface="Roboto"/>
              </a:rPr>
              <a:t>Agenda</a:t>
            </a:r>
            <a:endParaRPr sz="3600">
              <a:solidFill>
                <a:srgbClr val="FFFFFF"/>
              </a:solidFill>
              <a:latin typeface="Roboto"/>
              <a:ea typeface="Roboto"/>
              <a:cs typeface="Roboto"/>
              <a:sym typeface="Roboto"/>
            </a:endParaRPr>
          </a:p>
        </p:txBody>
      </p:sp>
      <p:graphicFrame>
        <p:nvGraphicFramePr>
          <p:cNvPr id="1022" name="Google Shape;1022;p113"/>
          <p:cNvGraphicFramePr/>
          <p:nvPr/>
        </p:nvGraphicFramePr>
        <p:xfrm>
          <a:off x="979225" y="1809750"/>
          <a:ext cx="3000000" cy="3000000"/>
        </p:xfrm>
        <a:graphic>
          <a:graphicData uri="http://schemas.openxmlformats.org/drawingml/2006/table">
            <a:tbl>
              <a:tblPr>
                <a:noFill/>
                <a:tableStyleId>{B202CE34-3B4D-4FDB-804B-328340B2ECFC}</a:tableStyleId>
              </a:tblPr>
              <a:tblGrid>
                <a:gridCol w="517675"/>
                <a:gridCol w="6721325"/>
              </a:tblGrid>
              <a:tr h="324950">
                <a:tc>
                  <a:txBody>
                    <a:bodyPr/>
                    <a:lstStyle/>
                    <a:p>
                      <a:pPr indent="0" lvl="0" marL="0" rtl="0" algn="l">
                        <a:spcBef>
                          <a:spcPts val="0"/>
                        </a:spcBef>
                        <a:spcAft>
                          <a:spcPts val="0"/>
                        </a:spcAft>
                        <a:buNone/>
                      </a:pPr>
                      <a:r>
                        <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Roboto"/>
                          <a:ea typeface="Roboto"/>
                          <a:cs typeface="Roboto"/>
                          <a:sym typeface="Roboto"/>
                        </a:rPr>
                        <a:t>Gaining more flexibility + Lab</a:t>
                      </a:r>
                      <a:endParaRPr>
                        <a:solidFill>
                          <a:schemeClr val="lt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4950">
                <a:tc>
                  <a:txBody>
                    <a:bodyPr/>
                    <a:lstStyle/>
                    <a:p>
                      <a:pPr indent="0" lvl="0" marL="0" rtl="0" algn="l">
                        <a:spcBef>
                          <a:spcPts val="0"/>
                        </a:spcBef>
                        <a:spcAft>
                          <a:spcPts val="0"/>
                        </a:spcAft>
                        <a:buNone/>
                      </a:pPr>
                      <a:r>
                        <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4950">
                <a:tc>
                  <a:txBody>
                    <a:bodyPr/>
                    <a:lstStyle/>
                    <a:p>
                      <a:pPr indent="0" lvl="0" marL="0" rtl="0" algn="l">
                        <a:spcBef>
                          <a:spcPts val="0"/>
                        </a:spcBef>
                        <a:spcAft>
                          <a:spcPts val="0"/>
                        </a:spcAft>
                        <a:buNone/>
                      </a:pPr>
                      <a:r>
                        <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023" name="Google Shape;1023;p113"/>
          <p:cNvSpPr txBox="1"/>
          <p:nvPr/>
        </p:nvSpPr>
        <p:spPr>
          <a:xfrm>
            <a:off x="8513250" y="4819916"/>
            <a:ext cx="548700" cy="30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3F3F3"/>
                </a:solidFill>
                <a:latin typeface="Roboto"/>
                <a:ea typeface="Roboto"/>
                <a:cs typeface="Roboto"/>
                <a:sym typeface="Roboto"/>
              </a:rPr>
              <a:t>‹#›</a:t>
            </a:fld>
            <a:endParaRPr sz="1200">
              <a:solidFill>
                <a:srgbClr val="F3F3F3"/>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pic>
        <p:nvPicPr>
          <p:cNvPr id="1028" name="Google Shape;1028;p114"/>
          <p:cNvPicPr preferRelativeResize="0"/>
          <p:nvPr/>
        </p:nvPicPr>
        <p:blipFill>
          <a:blip r:embed="rId3">
            <a:alphaModFix/>
          </a:blip>
          <a:stretch>
            <a:fillRect/>
          </a:stretch>
        </p:blipFill>
        <p:spPr>
          <a:xfrm>
            <a:off x="2632075" y="1182913"/>
            <a:ext cx="3714427" cy="2625269"/>
          </a:xfrm>
          <a:prstGeom prst="rect">
            <a:avLst/>
          </a:prstGeom>
          <a:noFill/>
          <a:ln>
            <a:noFill/>
          </a:ln>
        </p:spPr>
      </p:pic>
      <p:pic>
        <p:nvPicPr>
          <p:cNvPr id="1029" name="Google Shape;1029;p114"/>
          <p:cNvPicPr preferRelativeResize="0"/>
          <p:nvPr/>
        </p:nvPicPr>
        <p:blipFill>
          <a:blip r:embed="rId4">
            <a:alphaModFix/>
          </a:blip>
          <a:stretch>
            <a:fillRect/>
          </a:stretch>
        </p:blipFill>
        <p:spPr>
          <a:xfrm>
            <a:off x="6463450" y="1250951"/>
            <a:ext cx="3929899" cy="2347700"/>
          </a:xfrm>
          <a:prstGeom prst="rect">
            <a:avLst/>
          </a:prstGeom>
          <a:noFill/>
          <a:ln>
            <a:noFill/>
          </a:ln>
        </p:spPr>
      </p:pic>
      <p:pic>
        <p:nvPicPr>
          <p:cNvPr id="1030" name="Google Shape;1030;p114"/>
          <p:cNvPicPr preferRelativeResize="0"/>
          <p:nvPr/>
        </p:nvPicPr>
        <p:blipFill>
          <a:blip r:embed="rId5">
            <a:alphaModFix/>
          </a:blip>
          <a:stretch>
            <a:fillRect/>
          </a:stretch>
        </p:blipFill>
        <p:spPr>
          <a:xfrm>
            <a:off x="0" y="1245499"/>
            <a:ext cx="3320474" cy="2347697"/>
          </a:xfrm>
          <a:prstGeom prst="rect">
            <a:avLst/>
          </a:prstGeom>
          <a:noFill/>
          <a:ln>
            <a:noFill/>
          </a:ln>
        </p:spPr>
      </p:pic>
      <p:sp>
        <p:nvSpPr>
          <p:cNvPr id="1031" name="Google Shape;1031;p114"/>
          <p:cNvSpPr txBox="1"/>
          <p:nvPr>
            <p:ph type="title"/>
          </p:nvPr>
        </p:nvSpPr>
        <p:spPr>
          <a:xfrm>
            <a:off x="167100" y="446175"/>
            <a:ext cx="6614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left? Ways to build effective ML</a:t>
            </a:r>
            <a:endParaRPr/>
          </a:p>
        </p:txBody>
      </p:sp>
      <p:pic>
        <p:nvPicPr>
          <p:cNvPr id="1032" name="Google Shape;1032;p114"/>
          <p:cNvPicPr preferRelativeResize="0"/>
          <p:nvPr/>
        </p:nvPicPr>
        <p:blipFill rotWithShape="1">
          <a:blip r:embed="rId6">
            <a:alphaModFix/>
          </a:blip>
          <a:srcRect b="0" l="0" r="0" t="0"/>
          <a:stretch/>
        </p:blipFill>
        <p:spPr>
          <a:xfrm>
            <a:off x="3237375" y="1079700"/>
            <a:ext cx="3109200" cy="2765700"/>
          </a:xfrm>
          <a:prstGeom prst="rect">
            <a:avLst/>
          </a:prstGeom>
          <a:noFill/>
          <a:ln>
            <a:noFill/>
          </a:ln>
        </p:spPr>
      </p:pic>
      <p:sp>
        <p:nvSpPr>
          <p:cNvPr id="1033" name="Google Shape;1033;p114"/>
          <p:cNvSpPr txBox="1"/>
          <p:nvPr/>
        </p:nvSpPr>
        <p:spPr>
          <a:xfrm>
            <a:off x="1065596" y="3744775"/>
            <a:ext cx="1346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Roboto"/>
                <a:ea typeface="Roboto"/>
                <a:cs typeface="Roboto"/>
                <a:sym typeface="Roboto"/>
              </a:rPr>
              <a:t>Big Data</a:t>
            </a:r>
            <a:endParaRPr sz="2400">
              <a:solidFill>
                <a:srgbClr val="434343"/>
              </a:solidFill>
              <a:latin typeface="Roboto"/>
              <a:ea typeface="Roboto"/>
              <a:cs typeface="Roboto"/>
              <a:sym typeface="Roboto"/>
            </a:endParaRPr>
          </a:p>
        </p:txBody>
      </p:sp>
      <p:sp>
        <p:nvSpPr>
          <p:cNvPr id="1034" name="Google Shape;1034;p114"/>
          <p:cNvSpPr txBox="1"/>
          <p:nvPr/>
        </p:nvSpPr>
        <p:spPr>
          <a:xfrm>
            <a:off x="6768725" y="3693000"/>
            <a:ext cx="2001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Roboto"/>
                <a:ea typeface="Roboto"/>
                <a:cs typeface="Roboto"/>
                <a:sym typeface="Roboto"/>
              </a:rPr>
              <a:t>Model Architectures</a:t>
            </a:r>
            <a:endParaRPr sz="2400">
              <a:solidFill>
                <a:srgbClr val="434343"/>
              </a:solidFill>
              <a:latin typeface="Roboto"/>
              <a:ea typeface="Roboto"/>
              <a:cs typeface="Roboto"/>
              <a:sym typeface="Roboto"/>
            </a:endParaRPr>
          </a:p>
        </p:txBody>
      </p:sp>
      <p:sp>
        <p:nvSpPr>
          <p:cNvPr id="1035" name="Google Shape;1035;p114"/>
          <p:cNvSpPr txBox="1"/>
          <p:nvPr/>
        </p:nvSpPr>
        <p:spPr>
          <a:xfrm>
            <a:off x="3911275" y="3706850"/>
            <a:ext cx="1845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Roboto"/>
                <a:ea typeface="Roboto"/>
                <a:cs typeface="Roboto"/>
                <a:sym typeface="Roboto"/>
              </a:rPr>
              <a:t>Feature Engineering</a:t>
            </a:r>
            <a:endParaRPr sz="2400">
              <a:solidFill>
                <a:srgbClr val="434343"/>
              </a:solidFill>
              <a:latin typeface="Roboto"/>
              <a:ea typeface="Roboto"/>
              <a:cs typeface="Roboto"/>
              <a:sym typeface="Roboto"/>
            </a:endParaRPr>
          </a:p>
        </p:txBody>
      </p:sp>
      <p:pic>
        <p:nvPicPr>
          <p:cNvPr id="1036" name="Google Shape;1036;p114"/>
          <p:cNvPicPr preferRelativeResize="0"/>
          <p:nvPr/>
        </p:nvPicPr>
        <p:blipFill rotWithShape="1">
          <a:blip r:embed="rId7">
            <a:alphaModFix/>
          </a:blip>
          <a:srcRect b="0" l="0" r="0" t="0"/>
          <a:stretch/>
        </p:blipFill>
        <p:spPr>
          <a:xfrm>
            <a:off x="6280025" y="1068075"/>
            <a:ext cx="2979300" cy="2765700"/>
          </a:xfrm>
          <a:prstGeom prst="rect">
            <a:avLst/>
          </a:prstGeom>
          <a:noFill/>
          <a:ln>
            <a:noFill/>
          </a:ln>
        </p:spPr>
      </p:pic>
      <p:pic>
        <p:nvPicPr>
          <p:cNvPr id="1037" name="Google Shape;1037;p114"/>
          <p:cNvPicPr preferRelativeResize="0"/>
          <p:nvPr/>
        </p:nvPicPr>
        <p:blipFill rotWithShape="1">
          <a:blip r:embed="rId7">
            <a:alphaModFix/>
          </a:blip>
          <a:srcRect b="0" l="0" r="0" t="0"/>
          <a:stretch/>
        </p:blipFill>
        <p:spPr>
          <a:xfrm>
            <a:off x="219925" y="1112699"/>
            <a:ext cx="2979300" cy="2765700"/>
          </a:xfrm>
          <a:prstGeom prst="rect">
            <a:avLst/>
          </a:prstGeom>
          <a:noFill/>
          <a:ln>
            <a:noFill/>
          </a:ln>
        </p:spPr>
      </p:pic>
      <p:sp>
        <p:nvSpPr>
          <p:cNvPr id="1038" name="Google Shape;1038;p114"/>
          <p:cNvSpPr/>
          <p:nvPr/>
        </p:nvSpPr>
        <p:spPr>
          <a:xfrm>
            <a:off x="3000375" y="1101900"/>
            <a:ext cx="490800" cy="2787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14"/>
          <p:cNvSpPr/>
          <p:nvPr/>
        </p:nvSpPr>
        <p:spPr>
          <a:xfrm>
            <a:off x="-72025" y="1025700"/>
            <a:ext cx="490800" cy="2787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14"/>
          <p:cNvSpPr txBox="1"/>
          <p:nvPr/>
        </p:nvSpPr>
        <p:spPr>
          <a:xfrm>
            <a:off x="8513250" y="4819916"/>
            <a:ext cx="548700" cy="30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3F3F3"/>
                </a:solidFill>
                <a:latin typeface="Roboto"/>
                <a:ea typeface="Roboto"/>
                <a:cs typeface="Roboto"/>
                <a:sym typeface="Roboto"/>
              </a:rPr>
              <a:t>‹#›</a:t>
            </a:fld>
            <a:endParaRPr sz="1200">
              <a:solidFill>
                <a:srgbClr val="F3F3F3"/>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pic>
        <p:nvPicPr>
          <p:cNvPr id="1045" name="Google Shape;1045;p115"/>
          <p:cNvPicPr preferRelativeResize="0"/>
          <p:nvPr/>
        </p:nvPicPr>
        <p:blipFill>
          <a:blip r:embed="rId3">
            <a:alphaModFix/>
          </a:blip>
          <a:stretch>
            <a:fillRect/>
          </a:stretch>
        </p:blipFill>
        <p:spPr>
          <a:xfrm>
            <a:off x="2632075" y="1182913"/>
            <a:ext cx="3714427" cy="2625269"/>
          </a:xfrm>
          <a:prstGeom prst="rect">
            <a:avLst/>
          </a:prstGeom>
          <a:noFill/>
          <a:ln>
            <a:noFill/>
          </a:ln>
        </p:spPr>
      </p:pic>
      <p:pic>
        <p:nvPicPr>
          <p:cNvPr id="1046" name="Google Shape;1046;p115"/>
          <p:cNvPicPr preferRelativeResize="0"/>
          <p:nvPr/>
        </p:nvPicPr>
        <p:blipFill>
          <a:blip r:embed="rId4">
            <a:alphaModFix/>
          </a:blip>
          <a:stretch>
            <a:fillRect/>
          </a:stretch>
        </p:blipFill>
        <p:spPr>
          <a:xfrm>
            <a:off x="6463450" y="1250951"/>
            <a:ext cx="3929899" cy="2347700"/>
          </a:xfrm>
          <a:prstGeom prst="rect">
            <a:avLst/>
          </a:prstGeom>
          <a:noFill/>
          <a:ln>
            <a:noFill/>
          </a:ln>
        </p:spPr>
      </p:pic>
      <p:pic>
        <p:nvPicPr>
          <p:cNvPr id="1047" name="Google Shape;1047;p115"/>
          <p:cNvPicPr preferRelativeResize="0"/>
          <p:nvPr/>
        </p:nvPicPr>
        <p:blipFill>
          <a:blip r:embed="rId5">
            <a:alphaModFix/>
          </a:blip>
          <a:stretch>
            <a:fillRect/>
          </a:stretch>
        </p:blipFill>
        <p:spPr>
          <a:xfrm>
            <a:off x="0" y="1245499"/>
            <a:ext cx="3320474" cy="2347697"/>
          </a:xfrm>
          <a:prstGeom prst="rect">
            <a:avLst/>
          </a:prstGeom>
          <a:noFill/>
          <a:ln>
            <a:noFill/>
          </a:ln>
        </p:spPr>
      </p:pic>
      <p:sp>
        <p:nvSpPr>
          <p:cNvPr id="1048" name="Google Shape;1048;p115"/>
          <p:cNvSpPr txBox="1"/>
          <p:nvPr>
            <p:ph type="title"/>
          </p:nvPr>
        </p:nvSpPr>
        <p:spPr>
          <a:xfrm>
            <a:off x="167100" y="369975"/>
            <a:ext cx="6614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need to refactor our Estimator model</a:t>
            </a:r>
            <a:endParaRPr/>
          </a:p>
        </p:txBody>
      </p:sp>
      <p:pic>
        <p:nvPicPr>
          <p:cNvPr id="1049" name="Google Shape;1049;p115"/>
          <p:cNvPicPr preferRelativeResize="0"/>
          <p:nvPr/>
        </p:nvPicPr>
        <p:blipFill rotWithShape="1">
          <a:blip r:embed="rId6">
            <a:alphaModFix/>
          </a:blip>
          <a:srcRect b="0" l="0" r="0" t="0"/>
          <a:stretch/>
        </p:blipFill>
        <p:spPr>
          <a:xfrm>
            <a:off x="3237375" y="1079700"/>
            <a:ext cx="3109200" cy="2765700"/>
          </a:xfrm>
          <a:prstGeom prst="rect">
            <a:avLst/>
          </a:prstGeom>
          <a:noFill/>
          <a:ln>
            <a:noFill/>
          </a:ln>
        </p:spPr>
      </p:pic>
      <p:sp>
        <p:nvSpPr>
          <p:cNvPr id="1050" name="Google Shape;1050;p115"/>
          <p:cNvSpPr txBox="1"/>
          <p:nvPr/>
        </p:nvSpPr>
        <p:spPr>
          <a:xfrm>
            <a:off x="1065596" y="3744775"/>
            <a:ext cx="1346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Big Data</a:t>
            </a:r>
            <a:endParaRPr sz="2400">
              <a:latin typeface="Roboto"/>
              <a:ea typeface="Roboto"/>
              <a:cs typeface="Roboto"/>
              <a:sym typeface="Roboto"/>
            </a:endParaRPr>
          </a:p>
        </p:txBody>
      </p:sp>
      <p:sp>
        <p:nvSpPr>
          <p:cNvPr id="1051" name="Google Shape;1051;p115"/>
          <p:cNvSpPr txBox="1"/>
          <p:nvPr/>
        </p:nvSpPr>
        <p:spPr>
          <a:xfrm>
            <a:off x="7009150" y="3693000"/>
            <a:ext cx="2001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oboto"/>
                <a:ea typeface="Roboto"/>
                <a:cs typeface="Roboto"/>
                <a:sym typeface="Roboto"/>
              </a:rPr>
              <a:t>Model Architectures</a:t>
            </a:r>
            <a:endParaRPr sz="2400">
              <a:latin typeface="Roboto"/>
              <a:ea typeface="Roboto"/>
              <a:cs typeface="Roboto"/>
              <a:sym typeface="Roboto"/>
            </a:endParaRPr>
          </a:p>
        </p:txBody>
      </p:sp>
      <p:sp>
        <p:nvSpPr>
          <p:cNvPr id="1052" name="Google Shape;1052;p115"/>
          <p:cNvSpPr txBox="1"/>
          <p:nvPr/>
        </p:nvSpPr>
        <p:spPr>
          <a:xfrm>
            <a:off x="3911275" y="3706850"/>
            <a:ext cx="1845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oboto"/>
                <a:ea typeface="Roboto"/>
                <a:cs typeface="Roboto"/>
                <a:sym typeface="Roboto"/>
              </a:rPr>
              <a:t>Feature Engineering</a:t>
            </a:r>
            <a:endParaRPr sz="2400">
              <a:latin typeface="Roboto"/>
              <a:ea typeface="Roboto"/>
              <a:cs typeface="Roboto"/>
              <a:sym typeface="Roboto"/>
            </a:endParaRPr>
          </a:p>
        </p:txBody>
      </p:sp>
      <p:pic>
        <p:nvPicPr>
          <p:cNvPr id="1053" name="Google Shape;1053;p115"/>
          <p:cNvPicPr preferRelativeResize="0"/>
          <p:nvPr/>
        </p:nvPicPr>
        <p:blipFill rotWithShape="1">
          <a:blip r:embed="rId7">
            <a:alphaModFix/>
          </a:blip>
          <a:srcRect b="0" l="0" r="0" t="0"/>
          <a:stretch/>
        </p:blipFill>
        <p:spPr>
          <a:xfrm>
            <a:off x="6280025" y="1068074"/>
            <a:ext cx="2979300" cy="2765700"/>
          </a:xfrm>
          <a:prstGeom prst="rect">
            <a:avLst/>
          </a:prstGeom>
          <a:noFill/>
          <a:ln>
            <a:noFill/>
          </a:ln>
        </p:spPr>
      </p:pic>
      <p:pic>
        <p:nvPicPr>
          <p:cNvPr id="1054" name="Google Shape;1054;p115"/>
          <p:cNvPicPr preferRelativeResize="0"/>
          <p:nvPr/>
        </p:nvPicPr>
        <p:blipFill rotWithShape="1">
          <a:blip r:embed="rId7">
            <a:alphaModFix/>
          </a:blip>
          <a:srcRect b="0" l="0" r="0" t="0"/>
          <a:stretch/>
        </p:blipFill>
        <p:spPr>
          <a:xfrm>
            <a:off x="219925" y="1112699"/>
            <a:ext cx="2979300" cy="2765700"/>
          </a:xfrm>
          <a:prstGeom prst="rect">
            <a:avLst/>
          </a:prstGeom>
          <a:noFill/>
          <a:ln>
            <a:noFill/>
          </a:ln>
        </p:spPr>
      </p:pic>
      <p:sp>
        <p:nvSpPr>
          <p:cNvPr id="1055" name="Google Shape;1055;p115"/>
          <p:cNvSpPr/>
          <p:nvPr/>
        </p:nvSpPr>
        <p:spPr>
          <a:xfrm>
            <a:off x="3000375" y="1101900"/>
            <a:ext cx="490800" cy="2787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15"/>
          <p:cNvSpPr/>
          <p:nvPr/>
        </p:nvSpPr>
        <p:spPr>
          <a:xfrm>
            <a:off x="-72025" y="1025700"/>
            <a:ext cx="490800" cy="2787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7" name="Google Shape;1057;p115"/>
          <p:cNvPicPr preferRelativeResize="0"/>
          <p:nvPr/>
        </p:nvPicPr>
        <p:blipFill>
          <a:blip r:embed="rId8">
            <a:alphaModFix/>
          </a:blip>
          <a:stretch>
            <a:fillRect/>
          </a:stretch>
        </p:blipFill>
        <p:spPr>
          <a:xfrm>
            <a:off x="-271975" y="1182925"/>
            <a:ext cx="12994175" cy="3344525"/>
          </a:xfrm>
          <a:prstGeom prst="rect">
            <a:avLst/>
          </a:prstGeom>
          <a:noFill/>
          <a:ln>
            <a:noFill/>
          </a:ln>
        </p:spPr>
      </p:pic>
      <p:sp>
        <p:nvSpPr>
          <p:cNvPr id="1058" name="Google Shape;1058;p115"/>
          <p:cNvSpPr txBox="1"/>
          <p:nvPr/>
        </p:nvSpPr>
        <p:spPr>
          <a:xfrm rot="-1467981">
            <a:off x="160342" y="2003310"/>
            <a:ext cx="4447571" cy="67609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8761D"/>
                </a:solidFill>
                <a:latin typeface="Permanent Marker"/>
                <a:ea typeface="Permanent Marker"/>
                <a:cs typeface="Permanent Marker"/>
                <a:sym typeface="Permanent Marker"/>
              </a:rPr>
              <a:t>Read out of memory Data</a:t>
            </a:r>
            <a:endParaRPr sz="2400">
              <a:solidFill>
                <a:srgbClr val="38761D"/>
              </a:solidFill>
              <a:latin typeface="Permanent Marker"/>
              <a:ea typeface="Permanent Marker"/>
              <a:cs typeface="Permanent Marker"/>
              <a:sym typeface="Permanent Marker"/>
            </a:endParaRPr>
          </a:p>
        </p:txBody>
      </p:sp>
      <p:sp>
        <p:nvSpPr>
          <p:cNvPr id="1059" name="Google Shape;1059;p115"/>
          <p:cNvSpPr txBox="1"/>
          <p:nvPr/>
        </p:nvSpPr>
        <p:spPr>
          <a:xfrm rot="-1467981">
            <a:off x="3009942" y="2003310"/>
            <a:ext cx="4447571" cy="67609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8761D"/>
                </a:solidFill>
                <a:latin typeface="Permanent Marker"/>
                <a:ea typeface="Permanent Marker"/>
                <a:cs typeface="Permanent Marker"/>
                <a:sym typeface="Permanent Marker"/>
              </a:rPr>
              <a:t>Add new features easily</a:t>
            </a:r>
            <a:endParaRPr sz="2400">
              <a:solidFill>
                <a:srgbClr val="38761D"/>
              </a:solidFill>
              <a:latin typeface="Permanent Marker"/>
              <a:ea typeface="Permanent Marker"/>
              <a:cs typeface="Permanent Marker"/>
              <a:sym typeface="Permanent Marker"/>
            </a:endParaRPr>
          </a:p>
        </p:txBody>
      </p:sp>
      <p:sp>
        <p:nvSpPr>
          <p:cNvPr id="1060" name="Google Shape;1060;p115"/>
          <p:cNvSpPr txBox="1"/>
          <p:nvPr/>
        </p:nvSpPr>
        <p:spPr>
          <a:xfrm rot="-1467900">
            <a:off x="5732505" y="2233702"/>
            <a:ext cx="3650239" cy="67609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8761D"/>
                </a:solidFill>
                <a:latin typeface="Permanent Marker"/>
                <a:ea typeface="Permanent Marker"/>
                <a:cs typeface="Permanent Marker"/>
                <a:sym typeface="Permanent Marker"/>
              </a:rPr>
              <a:t>EVAluate as part of training</a:t>
            </a:r>
            <a:endParaRPr sz="2400">
              <a:solidFill>
                <a:srgbClr val="38761D"/>
              </a:solidFill>
              <a:latin typeface="Permanent Marker"/>
              <a:ea typeface="Permanent Marker"/>
              <a:cs typeface="Permanent Marker"/>
              <a:sym typeface="Permanent Marker"/>
            </a:endParaRPr>
          </a:p>
        </p:txBody>
      </p:sp>
      <p:sp>
        <p:nvSpPr>
          <p:cNvPr id="1061" name="Google Shape;1061;p115"/>
          <p:cNvSpPr txBox="1"/>
          <p:nvPr/>
        </p:nvSpPr>
        <p:spPr>
          <a:xfrm>
            <a:off x="8513250" y="4819916"/>
            <a:ext cx="548700" cy="30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3F3F3"/>
                </a:solidFill>
                <a:latin typeface="Roboto"/>
                <a:ea typeface="Roboto"/>
                <a:cs typeface="Roboto"/>
                <a:sym typeface="Roboto"/>
              </a:rPr>
              <a:t>‹#›</a:t>
            </a:fld>
            <a:endParaRPr sz="1200">
              <a:solidFill>
                <a:srgbClr val="F3F3F3"/>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Google Shape;1066;p116"/>
          <p:cNvSpPr txBox="1"/>
          <p:nvPr>
            <p:ph type="title"/>
          </p:nvPr>
        </p:nvSpPr>
        <p:spPr>
          <a:xfrm>
            <a:off x="167100" y="369975"/>
            <a:ext cx="87984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 toolkit hierarchy</a:t>
            </a:r>
            <a:endParaRPr/>
          </a:p>
        </p:txBody>
      </p:sp>
      <p:sp>
        <p:nvSpPr>
          <p:cNvPr id="1067" name="Google Shape;1067;p116"/>
          <p:cNvSpPr txBox="1"/>
          <p:nvPr/>
        </p:nvSpPr>
        <p:spPr>
          <a:xfrm>
            <a:off x="159800" y="4001013"/>
            <a:ext cx="4717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TF runs on different hardware</a:t>
            </a:r>
            <a:endParaRPr>
              <a:solidFill>
                <a:srgbClr val="434343"/>
              </a:solidFill>
              <a:latin typeface="Roboto"/>
              <a:ea typeface="Roboto"/>
              <a:cs typeface="Roboto"/>
              <a:sym typeface="Roboto"/>
            </a:endParaRPr>
          </a:p>
        </p:txBody>
      </p:sp>
      <p:sp>
        <p:nvSpPr>
          <p:cNvPr id="1068" name="Google Shape;1068;p116"/>
          <p:cNvSpPr txBox="1"/>
          <p:nvPr/>
        </p:nvSpPr>
        <p:spPr>
          <a:xfrm>
            <a:off x="159800" y="1161975"/>
            <a:ext cx="4717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High-level “out-of-box” API </a:t>
            </a:r>
            <a:endParaRPr>
              <a:solidFill>
                <a:srgbClr val="434343"/>
              </a:solidFill>
              <a:latin typeface="Roboto"/>
              <a:ea typeface="Roboto"/>
              <a:cs typeface="Roboto"/>
              <a:sym typeface="Roboto"/>
            </a:endParaRPr>
          </a:p>
          <a:p>
            <a:pPr indent="0" lvl="0" marL="0" rtl="0" algn="l">
              <a:spcBef>
                <a:spcPts val="0"/>
              </a:spcBef>
              <a:spcAft>
                <a:spcPts val="0"/>
              </a:spcAft>
              <a:buNone/>
            </a:pPr>
            <a:r>
              <a:rPr lang="en">
                <a:solidFill>
                  <a:srgbClr val="434343"/>
                </a:solidFill>
                <a:latin typeface="Roboto"/>
                <a:ea typeface="Roboto"/>
                <a:cs typeface="Roboto"/>
                <a:sym typeface="Roboto"/>
              </a:rPr>
              <a:t>does distributed training</a:t>
            </a:r>
            <a:endParaRPr>
              <a:solidFill>
                <a:srgbClr val="434343"/>
              </a:solidFill>
            </a:endParaRPr>
          </a:p>
        </p:txBody>
      </p:sp>
      <p:sp>
        <p:nvSpPr>
          <p:cNvPr id="1069" name="Google Shape;1069;p116"/>
          <p:cNvSpPr txBox="1"/>
          <p:nvPr/>
        </p:nvSpPr>
        <p:spPr>
          <a:xfrm>
            <a:off x="159800" y="1896238"/>
            <a:ext cx="4717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Components useful when </a:t>
            </a:r>
            <a:endParaRPr>
              <a:solidFill>
                <a:srgbClr val="434343"/>
              </a:solidFill>
              <a:latin typeface="Roboto"/>
              <a:ea typeface="Roboto"/>
              <a:cs typeface="Roboto"/>
              <a:sym typeface="Roboto"/>
            </a:endParaRPr>
          </a:p>
          <a:p>
            <a:pPr indent="0" lvl="0" marL="0" rtl="0" algn="l">
              <a:spcBef>
                <a:spcPts val="0"/>
              </a:spcBef>
              <a:spcAft>
                <a:spcPts val="0"/>
              </a:spcAft>
              <a:buNone/>
            </a:pPr>
            <a:r>
              <a:rPr lang="en">
                <a:solidFill>
                  <a:srgbClr val="434343"/>
                </a:solidFill>
                <a:latin typeface="Roboto"/>
                <a:ea typeface="Roboto"/>
                <a:cs typeface="Roboto"/>
                <a:sym typeface="Roboto"/>
              </a:rPr>
              <a:t>building custom NN models</a:t>
            </a:r>
            <a:endParaRPr>
              <a:solidFill>
                <a:srgbClr val="434343"/>
              </a:solidFill>
            </a:endParaRPr>
          </a:p>
        </p:txBody>
      </p:sp>
      <p:sp>
        <p:nvSpPr>
          <p:cNvPr id="1070" name="Google Shape;1070;p116"/>
          <p:cNvSpPr txBox="1"/>
          <p:nvPr/>
        </p:nvSpPr>
        <p:spPr>
          <a:xfrm>
            <a:off x="159800" y="2630513"/>
            <a:ext cx="4717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Python API gives you full control</a:t>
            </a:r>
            <a:endParaRPr>
              <a:solidFill>
                <a:srgbClr val="434343"/>
              </a:solidFill>
              <a:latin typeface="Roboto"/>
              <a:ea typeface="Roboto"/>
              <a:cs typeface="Roboto"/>
              <a:sym typeface="Roboto"/>
            </a:endParaRPr>
          </a:p>
        </p:txBody>
      </p:sp>
      <p:sp>
        <p:nvSpPr>
          <p:cNvPr id="1071" name="Google Shape;1071;p116"/>
          <p:cNvSpPr txBox="1"/>
          <p:nvPr/>
        </p:nvSpPr>
        <p:spPr>
          <a:xfrm>
            <a:off x="159800" y="3314188"/>
            <a:ext cx="4717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C++ API is quite low-level</a:t>
            </a:r>
            <a:endParaRPr>
              <a:solidFill>
                <a:srgbClr val="434343"/>
              </a:solidFill>
              <a:latin typeface="Roboto"/>
              <a:ea typeface="Roboto"/>
              <a:cs typeface="Roboto"/>
              <a:sym typeface="Roboto"/>
            </a:endParaRPr>
          </a:p>
        </p:txBody>
      </p:sp>
      <p:cxnSp>
        <p:nvCxnSpPr>
          <p:cNvPr id="1072" name="Google Shape;1072;p116"/>
          <p:cNvCxnSpPr/>
          <p:nvPr/>
        </p:nvCxnSpPr>
        <p:spPr>
          <a:xfrm>
            <a:off x="2990850" y="1436150"/>
            <a:ext cx="495300" cy="1200"/>
          </a:xfrm>
          <a:prstGeom prst="straightConnector1">
            <a:avLst/>
          </a:prstGeom>
          <a:noFill/>
          <a:ln cap="flat" cmpd="sng" w="9525">
            <a:solidFill>
              <a:schemeClr val="lt2"/>
            </a:solidFill>
            <a:prstDash val="solid"/>
            <a:round/>
            <a:headEnd len="med" w="med" type="none"/>
            <a:tailEnd len="med" w="med" type="triangle"/>
          </a:ln>
        </p:spPr>
      </p:cxnSp>
      <p:cxnSp>
        <p:nvCxnSpPr>
          <p:cNvPr id="1073" name="Google Shape;1073;p116"/>
          <p:cNvCxnSpPr/>
          <p:nvPr/>
        </p:nvCxnSpPr>
        <p:spPr>
          <a:xfrm>
            <a:off x="2990850" y="2170900"/>
            <a:ext cx="495300" cy="1200"/>
          </a:xfrm>
          <a:prstGeom prst="straightConnector1">
            <a:avLst/>
          </a:prstGeom>
          <a:noFill/>
          <a:ln cap="flat" cmpd="sng" w="9525">
            <a:solidFill>
              <a:schemeClr val="lt2"/>
            </a:solidFill>
            <a:prstDash val="solid"/>
            <a:round/>
            <a:headEnd len="med" w="med" type="none"/>
            <a:tailEnd len="med" w="med" type="triangle"/>
          </a:ln>
        </p:spPr>
      </p:cxnSp>
      <p:cxnSp>
        <p:nvCxnSpPr>
          <p:cNvPr id="1074" name="Google Shape;1074;p116"/>
          <p:cNvCxnSpPr/>
          <p:nvPr/>
        </p:nvCxnSpPr>
        <p:spPr>
          <a:xfrm>
            <a:off x="2990850" y="2905650"/>
            <a:ext cx="495300" cy="1200"/>
          </a:xfrm>
          <a:prstGeom prst="straightConnector1">
            <a:avLst/>
          </a:prstGeom>
          <a:noFill/>
          <a:ln cap="flat" cmpd="sng" w="9525">
            <a:solidFill>
              <a:schemeClr val="lt2"/>
            </a:solidFill>
            <a:prstDash val="solid"/>
            <a:round/>
            <a:headEnd len="med" w="med" type="none"/>
            <a:tailEnd len="med" w="med" type="triangle"/>
          </a:ln>
        </p:spPr>
      </p:cxnSp>
      <p:cxnSp>
        <p:nvCxnSpPr>
          <p:cNvPr id="1075" name="Google Shape;1075;p116"/>
          <p:cNvCxnSpPr/>
          <p:nvPr/>
        </p:nvCxnSpPr>
        <p:spPr>
          <a:xfrm>
            <a:off x="2990850" y="3639450"/>
            <a:ext cx="495300" cy="1200"/>
          </a:xfrm>
          <a:prstGeom prst="straightConnector1">
            <a:avLst/>
          </a:prstGeom>
          <a:noFill/>
          <a:ln cap="flat" cmpd="sng" w="9525">
            <a:solidFill>
              <a:schemeClr val="lt2"/>
            </a:solidFill>
            <a:prstDash val="solid"/>
            <a:round/>
            <a:headEnd len="med" w="med" type="none"/>
            <a:tailEnd len="med" w="med" type="triangle"/>
          </a:ln>
        </p:spPr>
      </p:cxnSp>
      <p:cxnSp>
        <p:nvCxnSpPr>
          <p:cNvPr id="1076" name="Google Shape;1076;p116"/>
          <p:cNvCxnSpPr/>
          <p:nvPr/>
        </p:nvCxnSpPr>
        <p:spPr>
          <a:xfrm>
            <a:off x="2990850" y="4272050"/>
            <a:ext cx="495300" cy="1200"/>
          </a:xfrm>
          <a:prstGeom prst="straightConnector1">
            <a:avLst/>
          </a:prstGeom>
          <a:noFill/>
          <a:ln cap="flat" cmpd="sng" w="9525">
            <a:solidFill>
              <a:schemeClr val="lt2"/>
            </a:solidFill>
            <a:prstDash val="solid"/>
            <a:round/>
            <a:headEnd len="med" w="med" type="none"/>
            <a:tailEnd len="med" w="med" type="triangle"/>
          </a:ln>
        </p:spPr>
      </p:cxnSp>
      <p:sp>
        <p:nvSpPr>
          <p:cNvPr id="1077" name="Google Shape;1077;p116"/>
          <p:cNvSpPr txBox="1"/>
          <p:nvPr/>
        </p:nvSpPr>
        <p:spPr>
          <a:xfrm>
            <a:off x="7644400" y="863300"/>
            <a:ext cx="1469100" cy="29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Run TF at scale</a:t>
            </a:r>
            <a:endParaRPr>
              <a:solidFill>
                <a:srgbClr val="434343"/>
              </a:solidFill>
            </a:endParaRPr>
          </a:p>
        </p:txBody>
      </p:sp>
      <p:grpSp>
        <p:nvGrpSpPr>
          <p:cNvPr id="1078" name="Google Shape;1078;p116"/>
          <p:cNvGrpSpPr/>
          <p:nvPr/>
        </p:nvGrpSpPr>
        <p:grpSpPr>
          <a:xfrm>
            <a:off x="3648100" y="1165100"/>
            <a:ext cx="4267036" cy="3380125"/>
            <a:chOff x="3648100" y="1165100"/>
            <a:chExt cx="4267036" cy="3380125"/>
          </a:xfrm>
        </p:grpSpPr>
        <p:sp>
          <p:nvSpPr>
            <p:cNvPr id="1079" name="Google Shape;1079;p116"/>
            <p:cNvSpPr/>
            <p:nvPr/>
          </p:nvSpPr>
          <p:spPr>
            <a:xfrm>
              <a:off x="3648100" y="4001025"/>
              <a:ext cx="855300" cy="5442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CPU</a:t>
              </a:r>
              <a:endParaRPr>
                <a:solidFill>
                  <a:srgbClr val="FFFFFF"/>
                </a:solidFill>
                <a:latin typeface="Roboto Medium"/>
                <a:ea typeface="Roboto Medium"/>
                <a:cs typeface="Roboto Medium"/>
                <a:sym typeface="Roboto Medium"/>
              </a:endParaRPr>
            </a:p>
          </p:txBody>
        </p:sp>
        <p:sp>
          <p:nvSpPr>
            <p:cNvPr id="1080" name="Google Shape;1080;p116"/>
            <p:cNvSpPr/>
            <p:nvPr/>
          </p:nvSpPr>
          <p:spPr>
            <a:xfrm>
              <a:off x="4698442" y="4001025"/>
              <a:ext cx="789600" cy="5442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GPU</a:t>
              </a:r>
              <a:endParaRPr>
                <a:solidFill>
                  <a:srgbClr val="FFFFFF"/>
                </a:solidFill>
                <a:latin typeface="Roboto Medium"/>
                <a:ea typeface="Roboto Medium"/>
                <a:cs typeface="Roboto Medium"/>
                <a:sym typeface="Roboto Medium"/>
              </a:endParaRPr>
            </a:p>
          </p:txBody>
        </p:sp>
        <p:sp>
          <p:nvSpPr>
            <p:cNvPr id="1081" name="Google Shape;1081;p116"/>
            <p:cNvSpPr/>
            <p:nvPr/>
          </p:nvSpPr>
          <p:spPr>
            <a:xfrm>
              <a:off x="5683084" y="4001025"/>
              <a:ext cx="789600" cy="5442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TPU</a:t>
              </a:r>
              <a:endParaRPr>
                <a:solidFill>
                  <a:srgbClr val="FFFFFF"/>
                </a:solidFill>
                <a:latin typeface="Roboto Medium"/>
                <a:ea typeface="Roboto Medium"/>
                <a:cs typeface="Roboto Medium"/>
                <a:sym typeface="Roboto Medium"/>
              </a:endParaRPr>
            </a:p>
          </p:txBody>
        </p:sp>
        <p:sp>
          <p:nvSpPr>
            <p:cNvPr id="1082" name="Google Shape;1082;p116"/>
            <p:cNvSpPr/>
            <p:nvPr/>
          </p:nvSpPr>
          <p:spPr>
            <a:xfrm>
              <a:off x="3648100" y="3317354"/>
              <a:ext cx="4266900" cy="5442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Core TensorFlow (C++)</a:t>
              </a:r>
              <a:endParaRPr>
                <a:solidFill>
                  <a:srgbClr val="FFFFFF"/>
                </a:solidFill>
                <a:latin typeface="Roboto Medium"/>
                <a:ea typeface="Roboto Medium"/>
                <a:cs typeface="Roboto Medium"/>
                <a:sym typeface="Roboto Medium"/>
              </a:endParaRPr>
            </a:p>
          </p:txBody>
        </p:sp>
        <p:sp>
          <p:nvSpPr>
            <p:cNvPr id="1083" name="Google Shape;1083;p116"/>
            <p:cNvSpPr/>
            <p:nvPr/>
          </p:nvSpPr>
          <p:spPr>
            <a:xfrm>
              <a:off x="3648168" y="2633686"/>
              <a:ext cx="4266900" cy="544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Core TensorFlow (Python)</a:t>
              </a:r>
              <a:endParaRPr>
                <a:solidFill>
                  <a:srgbClr val="FFFFFF"/>
                </a:solidFill>
                <a:latin typeface="Roboto Medium"/>
                <a:ea typeface="Roboto Medium"/>
                <a:cs typeface="Roboto Medium"/>
                <a:sym typeface="Roboto Medium"/>
              </a:endParaRPr>
            </a:p>
          </p:txBody>
        </p:sp>
        <p:sp>
          <p:nvSpPr>
            <p:cNvPr id="1084" name="Google Shape;1084;p116"/>
            <p:cNvSpPr/>
            <p:nvPr/>
          </p:nvSpPr>
          <p:spPr>
            <a:xfrm>
              <a:off x="3648236" y="1899393"/>
              <a:ext cx="4266900" cy="544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tf.layers, tf.losses, tf.metrics</a:t>
              </a:r>
              <a:endParaRPr>
                <a:solidFill>
                  <a:srgbClr val="FFFFFF"/>
                </a:solidFill>
                <a:latin typeface="Roboto Medium"/>
                <a:ea typeface="Roboto Medium"/>
                <a:cs typeface="Roboto Medium"/>
                <a:sym typeface="Roboto Medium"/>
              </a:endParaRPr>
            </a:p>
          </p:txBody>
        </p:sp>
        <p:sp>
          <p:nvSpPr>
            <p:cNvPr id="1085" name="Google Shape;1085;p116"/>
            <p:cNvSpPr/>
            <p:nvPr/>
          </p:nvSpPr>
          <p:spPr>
            <a:xfrm>
              <a:off x="3648100" y="1165100"/>
              <a:ext cx="4266900" cy="5442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tf.estimator</a:t>
              </a:r>
              <a:endParaRPr>
                <a:solidFill>
                  <a:srgbClr val="FFFFFF"/>
                </a:solidFill>
                <a:latin typeface="Roboto Medium"/>
                <a:ea typeface="Roboto Medium"/>
                <a:cs typeface="Roboto Medium"/>
                <a:sym typeface="Roboto Medium"/>
              </a:endParaRPr>
            </a:p>
          </p:txBody>
        </p:sp>
        <p:sp>
          <p:nvSpPr>
            <p:cNvPr id="1086" name="Google Shape;1086;p116"/>
            <p:cNvSpPr/>
            <p:nvPr/>
          </p:nvSpPr>
          <p:spPr>
            <a:xfrm>
              <a:off x="6667725" y="4001025"/>
              <a:ext cx="1247400" cy="5442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Android</a:t>
              </a:r>
              <a:endParaRPr>
                <a:solidFill>
                  <a:srgbClr val="FFFFFF"/>
                </a:solidFill>
                <a:latin typeface="Roboto Medium"/>
                <a:ea typeface="Roboto Medium"/>
                <a:cs typeface="Roboto Medium"/>
                <a:sym typeface="Roboto Medium"/>
              </a:endParaRPr>
            </a:p>
          </p:txBody>
        </p:sp>
      </p:grpSp>
      <p:sp>
        <p:nvSpPr>
          <p:cNvPr id="1087" name="Google Shape;1087;p116"/>
          <p:cNvSpPr/>
          <p:nvPr/>
        </p:nvSpPr>
        <p:spPr>
          <a:xfrm rot="-5400000">
            <a:off x="6971500" y="2865725"/>
            <a:ext cx="2862900" cy="5175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Cloud ML Engine</a:t>
            </a:r>
            <a:endParaRPr sz="1800">
              <a:solidFill>
                <a:srgbClr val="FFFFFF"/>
              </a:solidFill>
              <a:latin typeface="Roboto Medium"/>
              <a:ea typeface="Roboto Medium"/>
              <a:cs typeface="Roboto Medium"/>
              <a:sym typeface="Roboto Medium"/>
            </a:endParaRPr>
          </a:p>
        </p:txBody>
      </p:sp>
      <p:pic>
        <p:nvPicPr>
          <p:cNvPr descr="Cloud-Machine-Learning_256px.png" id="1088" name="Google Shape;1088;p116"/>
          <p:cNvPicPr preferRelativeResize="0"/>
          <p:nvPr/>
        </p:nvPicPr>
        <p:blipFill rotWithShape="1">
          <a:blip r:embed="rId3">
            <a:alphaModFix/>
          </a:blip>
          <a:srcRect b="5092" l="0" r="0" t="5092"/>
          <a:stretch/>
        </p:blipFill>
        <p:spPr>
          <a:xfrm>
            <a:off x="8144190" y="1198544"/>
            <a:ext cx="530400" cy="476400"/>
          </a:xfrm>
          <a:prstGeom prst="rect">
            <a:avLst/>
          </a:prstGeom>
          <a:noFill/>
          <a:ln>
            <a:noFill/>
          </a:ln>
        </p:spPr>
      </p:pic>
      <p:sp>
        <p:nvSpPr>
          <p:cNvPr id="1089" name="Google Shape;1089;p116"/>
          <p:cNvSpPr/>
          <p:nvPr/>
        </p:nvSpPr>
        <p:spPr>
          <a:xfrm>
            <a:off x="-35725" y="-3575"/>
            <a:ext cx="8036700" cy="1837500"/>
          </a:xfrm>
          <a:prstGeom prst="rect">
            <a:avLst/>
          </a:pr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16"/>
          <p:cNvSpPr/>
          <p:nvPr/>
        </p:nvSpPr>
        <p:spPr>
          <a:xfrm>
            <a:off x="0" y="2525375"/>
            <a:ext cx="8036700" cy="2132100"/>
          </a:xfrm>
          <a:prstGeom prst="rect">
            <a:avLst/>
          </a:pr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16"/>
          <p:cNvSpPr/>
          <p:nvPr/>
        </p:nvSpPr>
        <p:spPr>
          <a:xfrm>
            <a:off x="8000975" y="-11025"/>
            <a:ext cx="1143000" cy="4621500"/>
          </a:xfrm>
          <a:prstGeom prst="rect">
            <a:avLst/>
          </a:pr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16"/>
          <p:cNvSpPr/>
          <p:nvPr/>
        </p:nvSpPr>
        <p:spPr>
          <a:xfrm>
            <a:off x="159800" y="1769672"/>
            <a:ext cx="7841400" cy="755700"/>
          </a:xfrm>
          <a:prstGeom prst="rect">
            <a:avLst/>
          </a:prstGeom>
          <a:noFill/>
          <a:ln cap="flat" cmpd="sng" w="19050">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117"/>
          <p:cNvSpPr/>
          <p:nvPr/>
        </p:nvSpPr>
        <p:spPr>
          <a:xfrm>
            <a:off x="1164400" y="2501150"/>
            <a:ext cx="2741400" cy="201600"/>
          </a:xfrm>
          <a:prstGeom prst="rect">
            <a:avLst/>
          </a:prstGeom>
          <a:solidFill>
            <a:srgbClr val="FFCC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17"/>
          <p:cNvSpPr/>
          <p:nvPr/>
        </p:nvSpPr>
        <p:spPr>
          <a:xfrm>
            <a:off x="1164400" y="3570400"/>
            <a:ext cx="5464500" cy="201600"/>
          </a:xfrm>
          <a:prstGeom prst="rect">
            <a:avLst/>
          </a:prstGeom>
          <a:solidFill>
            <a:srgbClr val="FFCC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17"/>
          <p:cNvSpPr txBox="1"/>
          <p:nvPr>
            <p:ph type="title"/>
          </p:nvPr>
        </p:nvSpPr>
        <p:spPr>
          <a:xfrm>
            <a:off x="185425" y="256500"/>
            <a:ext cx="88179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read sharded CSV files, create a TextLineDataset giving it a function to decode the CSV into features, labels</a:t>
            </a:r>
            <a:endParaRPr/>
          </a:p>
        </p:txBody>
      </p:sp>
      <p:sp>
        <p:nvSpPr>
          <p:cNvPr id="1100" name="Google Shape;1100;p117"/>
          <p:cNvSpPr txBox="1"/>
          <p:nvPr/>
        </p:nvSpPr>
        <p:spPr>
          <a:xfrm>
            <a:off x="751800" y="1259125"/>
            <a:ext cx="7270500" cy="3377700"/>
          </a:xfrm>
          <a:prstGeom prst="rect">
            <a:avLst/>
          </a:prstGeom>
          <a:noFill/>
          <a:ln cap="flat" cmpd="sng" w="19050">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CSV_COLUMNS = ['amount','pickuplon','pickuplat','dropofflon','dropofflat','passengers']</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LABEL_COLUMN = 'amount'</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DEFAULTS = [[0.0], [-74.0], [40.0], [-74.0], [40.7], [1.0]]</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def read_dataset(filename, mode, batch_size=512):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def decode_csv(value_column):</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columns = tf.decode_csv(value_column, record_defaults=DEFAULTS)</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features = dict(zip(CSV_COLUMNS, columns))</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label = features.pop(LABEL_COLUMN)</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return features, label</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dataset = tf.data.TextLineDataset(filename).map(decode_csv)</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return ...</a:t>
            </a:r>
            <a:endParaRPr sz="1200">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4" name="Shape 1104"/>
        <p:cNvGrpSpPr/>
        <p:nvPr/>
      </p:nvGrpSpPr>
      <p:grpSpPr>
        <a:xfrm>
          <a:off x="0" y="0"/>
          <a:ext cx="0" cy="0"/>
          <a:chOff x="0" y="0"/>
          <a:chExt cx="0" cy="0"/>
        </a:xfrm>
      </p:grpSpPr>
      <p:sp>
        <p:nvSpPr>
          <p:cNvPr id="1105" name="Google Shape;1105;p118"/>
          <p:cNvSpPr txBox="1"/>
          <p:nvPr>
            <p:ph type="title"/>
          </p:nvPr>
        </p:nvSpPr>
        <p:spPr>
          <a:xfrm>
            <a:off x="185425" y="256500"/>
            <a:ext cx="88179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Repeat the data and send it along in chunks</a:t>
            </a:r>
            <a:endParaRPr/>
          </a:p>
        </p:txBody>
      </p:sp>
      <p:sp>
        <p:nvSpPr>
          <p:cNvPr id="1106" name="Google Shape;1106;p118"/>
          <p:cNvSpPr txBox="1"/>
          <p:nvPr/>
        </p:nvSpPr>
        <p:spPr>
          <a:xfrm>
            <a:off x="741375" y="1088100"/>
            <a:ext cx="7270500" cy="3377700"/>
          </a:xfrm>
          <a:prstGeom prst="rect">
            <a:avLst/>
          </a:prstGeom>
          <a:noFill/>
          <a:ln cap="flat" cmpd="sng" w="19050">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def read_dataset(filename, mode, batch_size=512):</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dataset = tf.data.TextLineDataset(filename).map(decode_csv)</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if mode == tf.estimator.ModeKeys.TRAIN:</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num_epochs = None # indefinitely</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else:</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num_epochs = 1 # end-of-input after this</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dataset = dataset.</a:t>
            </a:r>
            <a:r>
              <a:rPr lang="en" sz="1200">
                <a:highlight>
                  <a:schemeClr val="accent6"/>
                </a:highlight>
                <a:latin typeface="Courier New"/>
                <a:ea typeface="Courier New"/>
                <a:cs typeface="Courier New"/>
                <a:sym typeface="Courier New"/>
              </a:rPr>
              <a:t>repeat(num_epochs).batch(batch_size)</a:t>
            </a:r>
            <a:endParaRPr sz="1200">
              <a:highlight>
                <a:schemeClr val="accent6"/>
              </a:highlight>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return dataset.make_one_shot_iterator().get_next()</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10" name="Shape 1110"/>
        <p:cNvGrpSpPr/>
        <p:nvPr/>
      </p:nvGrpSpPr>
      <p:grpSpPr>
        <a:xfrm>
          <a:off x="0" y="0"/>
          <a:ext cx="0" cy="0"/>
          <a:chOff x="0" y="0"/>
          <a:chExt cx="0" cy="0"/>
        </a:xfrm>
      </p:grpSpPr>
      <p:sp>
        <p:nvSpPr>
          <p:cNvPr id="1111" name="Google Shape;1111;p119"/>
          <p:cNvSpPr txBox="1"/>
          <p:nvPr>
            <p:ph type="title"/>
          </p:nvPr>
        </p:nvSpPr>
        <p:spPr>
          <a:xfrm>
            <a:off x="167100" y="293775"/>
            <a:ext cx="8744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Lab 4: Refactoring to add batching and feature-creation</a:t>
            </a:r>
            <a:endParaRPr sz="1800"/>
          </a:p>
        </p:txBody>
      </p:sp>
      <p:sp>
        <p:nvSpPr>
          <p:cNvPr id="1112" name="Google Shape;1112;p119"/>
          <p:cNvSpPr txBox="1"/>
          <p:nvPr>
            <p:ph idx="4294967295" type="body"/>
          </p:nvPr>
        </p:nvSpPr>
        <p:spPr>
          <a:xfrm>
            <a:off x="220625" y="1049475"/>
            <a:ext cx="8209800" cy="34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2"/>
                </a:solidFill>
              </a:rPr>
              <a:t>In this lab</a:t>
            </a:r>
            <a:r>
              <a:rPr lang="en">
                <a:solidFill>
                  <a:schemeClr val="accent2"/>
                </a:solidFill>
              </a:rPr>
              <a:t> you will:</a:t>
            </a:r>
            <a:endParaRPr sz="1800">
              <a:solidFill>
                <a:schemeClr val="accent2"/>
              </a:solidFill>
            </a:endParaRPr>
          </a:p>
          <a:p>
            <a:pPr indent="-317500" lvl="0" marL="457200" rtl="0" algn="l">
              <a:spcBef>
                <a:spcPts val="1000"/>
              </a:spcBef>
              <a:spcAft>
                <a:spcPts val="0"/>
              </a:spcAft>
              <a:buClr>
                <a:schemeClr val="accent2"/>
              </a:buClr>
              <a:buSzPts val="1400"/>
              <a:buChar char="●"/>
            </a:pPr>
            <a:r>
              <a:rPr lang="en">
                <a:solidFill>
                  <a:schemeClr val="accent2"/>
                </a:solidFill>
              </a:rPr>
              <a:t>Refactor the input</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Refactor the way the features are created</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Create and train the model</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Evaluate model</a:t>
            </a:r>
            <a:endParaRPr>
              <a:solidFill>
                <a:schemeClr val="accent2"/>
              </a:solidFill>
            </a:endParaRPr>
          </a:p>
          <a:p>
            <a:pPr indent="0" lvl="0" marL="0" rtl="0" algn="l">
              <a:spcBef>
                <a:spcPts val="0"/>
              </a:spcBef>
              <a:spcAft>
                <a:spcPts val="0"/>
              </a:spcAft>
              <a:buNone/>
            </a:pPr>
            <a:r>
              <a:t/>
            </a:r>
            <a:endParaRPr sz="1800"/>
          </a:p>
        </p:txBody>
      </p:sp>
      <p:sp>
        <p:nvSpPr>
          <p:cNvPr id="1113" name="Google Shape;1113;p119"/>
          <p:cNvSpPr txBox="1"/>
          <p:nvPr/>
        </p:nvSpPr>
        <p:spPr>
          <a:xfrm>
            <a:off x="8513250" y="4819916"/>
            <a:ext cx="548700" cy="30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3F3F3"/>
                </a:solidFill>
                <a:latin typeface="Roboto"/>
                <a:ea typeface="Roboto"/>
                <a:cs typeface="Roboto"/>
                <a:sym typeface="Roboto"/>
              </a:rPr>
              <a:t>‹#›</a:t>
            </a:fld>
            <a:endParaRPr sz="1200">
              <a:solidFill>
                <a:srgbClr val="F3F3F3"/>
              </a:solidFill>
              <a:latin typeface="Roboto"/>
              <a:ea typeface="Roboto"/>
              <a:cs typeface="Roboto"/>
              <a:sym typeface="Roboto"/>
            </a:endParaRPr>
          </a:p>
        </p:txBody>
      </p:sp>
      <p:sp>
        <p:nvSpPr>
          <p:cNvPr id="1114" name="Google Shape;1114;p119"/>
          <p:cNvSpPr txBox="1"/>
          <p:nvPr/>
        </p:nvSpPr>
        <p:spPr>
          <a:xfrm>
            <a:off x="0" y="0"/>
            <a:ext cx="3065700" cy="30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Serverless Machine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8" name="Shape 1118"/>
        <p:cNvGrpSpPr/>
        <p:nvPr/>
      </p:nvGrpSpPr>
      <p:grpSpPr>
        <a:xfrm>
          <a:off x="0" y="0"/>
          <a:ext cx="0" cy="0"/>
          <a:chOff x="0" y="0"/>
          <a:chExt cx="0" cy="0"/>
        </a:xfrm>
      </p:grpSpPr>
      <p:sp>
        <p:nvSpPr>
          <p:cNvPr id="1119" name="Google Shape;1119;p120"/>
          <p:cNvSpPr txBox="1"/>
          <p:nvPr/>
        </p:nvSpPr>
        <p:spPr>
          <a:xfrm>
            <a:off x="202950" y="742275"/>
            <a:ext cx="8222100" cy="10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Roboto"/>
                <a:ea typeface="Roboto"/>
                <a:cs typeface="Roboto"/>
                <a:sym typeface="Roboto"/>
              </a:rPr>
              <a:t>Agenda</a:t>
            </a:r>
            <a:endParaRPr sz="3600">
              <a:solidFill>
                <a:srgbClr val="FFFFFF"/>
              </a:solidFill>
              <a:latin typeface="Roboto"/>
              <a:ea typeface="Roboto"/>
              <a:cs typeface="Roboto"/>
              <a:sym typeface="Roboto"/>
            </a:endParaRPr>
          </a:p>
        </p:txBody>
      </p:sp>
      <p:graphicFrame>
        <p:nvGraphicFramePr>
          <p:cNvPr id="1120" name="Google Shape;1120;p120"/>
          <p:cNvGraphicFramePr/>
          <p:nvPr/>
        </p:nvGraphicFramePr>
        <p:xfrm>
          <a:off x="979225" y="1809750"/>
          <a:ext cx="3000000" cy="3000000"/>
        </p:xfrm>
        <a:graphic>
          <a:graphicData uri="http://schemas.openxmlformats.org/drawingml/2006/table">
            <a:tbl>
              <a:tblPr>
                <a:noFill/>
                <a:tableStyleId>{B202CE34-3B4D-4FDB-804B-328340B2ECFC}</a:tableStyleId>
              </a:tblPr>
              <a:tblGrid>
                <a:gridCol w="517675"/>
                <a:gridCol w="6721325"/>
              </a:tblGrid>
              <a:tr h="324950">
                <a:tc>
                  <a:txBody>
                    <a:bodyPr/>
                    <a:lstStyle/>
                    <a:p>
                      <a:pPr indent="0" lvl="0" marL="0" rtl="0" algn="l">
                        <a:spcBef>
                          <a:spcPts val="0"/>
                        </a:spcBef>
                        <a:spcAft>
                          <a:spcPts val="0"/>
                        </a:spcAft>
                        <a:buNone/>
                      </a:pPr>
                      <a:r>
                        <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accent2"/>
                        </a:buClr>
                        <a:buSzPts val="1100"/>
                        <a:buFont typeface="Arial"/>
                        <a:buNone/>
                      </a:pPr>
                      <a:r>
                        <a:rPr lang="en">
                          <a:solidFill>
                            <a:schemeClr val="lt1"/>
                          </a:solidFill>
                          <a:latin typeface="Roboto"/>
                          <a:ea typeface="Roboto"/>
                          <a:cs typeface="Roboto"/>
                          <a:sym typeface="Roboto"/>
                        </a:rPr>
                        <a:t>Train and evaluate + Lab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4950">
                <a:tc>
                  <a:txBody>
                    <a:bodyPr/>
                    <a:lstStyle/>
                    <a:p>
                      <a:pPr indent="0" lvl="0" marL="0" rtl="0" algn="l">
                        <a:spcBef>
                          <a:spcPts val="0"/>
                        </a:spcBef>
                        <a:spcAft>
                          <a:spcPts val="0"/>
                        </a:spcAft>
                        <a:buNone/>
                      </a:pPr>
                      <a:r>
                        <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121" name="Google Shape;1121;p120"/>
          <p:cNvSpPr txBox="1"/>
          <p:nvPr/>
        </p:nvSpPr>
        <p:spPr>
          <a:xfrm>
            <a:off x="8513250" y="4819916"/>
            <a:ext cx="548700" cy="30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3F3F3"/>
                </a:solidFill>
                <a:latin typeface="Roboto"/>
                <a:ea typeface="Roboto"/>
                <a:cs typeface="Roboto"/>
                <a:sym typeface="Roboto"/>
              </a:rPr>
              <a:t>‹#›</a:t>
            </a:fld>
            <a:endParaRPr sz="1200">
              <a:solidFill>
                <a:srgbClr val="F3F3F3"/>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5" name="Shape 1125"/>
        <p:cNvGrpSpPr/>
        <p:nvPr/>
      </p:nvGrpSpPr>
      <p:grpSpPr>
        <a:xfrm>
          <a:off x="0" y="0"/>
          <a:ext cx="0" cy="0"/>
          <a:chOff x="0" y="0"/>
          <a:chExt cx="0" cy="0"/>
        </a:xfrm>
      </p:grpSpPr>
      <p:sp>
        <p:nvSpPr>
          <p:cNvPr id="1126" name="Google Shape;1126;p121"/>
          <p:cNvSpPr txBox="1"/>
          <p:nvPr>
            <p:ph type="title"/>
          </p:nvPr>
        </p:nvSpPr>
        <p:spPr>
          <a:xfrm>
            <a:off x="167100" y="293775"/>
            <a:ext cx="72924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need to make our ML pipeline more robust</a:t>
            </a:r>
            <a:endParaRPr/>
          </a:p>
        </p:txBody>
      </p:sp>
      <p:pic>
        <p:nvPicPr>
          <p:cNvPr id="1127" name="Google Shape;1127;p121"/>
          <p:cNvPicPr preferRelativeResize="0"/>
          <p:nvPr/>
        </p:nvPicPr>
        <p:blipFill>
          <a:blip r:embed="rId3">
            <a:alphaModFix/>
          </a:blip>
          <a:stretch>
            <a:fillRect/>
          </a:stretch>
        </p:blipFill>
        <p:spPr>
          <a:xfrm>
            <a:off x="963676" y="1271912"/>
            <a:ext cx="2330899" cy="1549074"/>
          </a:xfrm>
          <a:prstGeom prst="rect">
            <a:avLst/>
          </a:prstGeom>
          <a:noFill/>
          <a:ln>
            <a:noFill/>
          </a:ln>
        </p:spPr>
      </p:pic>
      <p:sp>
        <p:nvSpPr>
          <p:cNvPr id="1128" name="Google Shape;1128;p121"/>
          <p:cNvSpPr txBox="1"/>
          <p:nvPr>
            <p:ph idx="4294967295" type="body"/>
          </p:nvPr>
        </p:nvSpPr>
        <p:spPr>
          <a:xfrm>
            <a:off x="543475" y="3097125"/>
            <a:ext cx="3306600" cy="1393200"/>
          </a:xfrm>
          <a:prstGeom prst="rect">
            <a:avLst/>
          </a:prstGeom>
          <a:ln cap="flat" cmpd="sng" w="2857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In our Estimator examples so far, we: </a:t>
            </a:r>
            <a:endParaRPr b="1" sz="1200">
              <a:latin typeface="Roboto"/>
              <a:ea typeface="Roboto"/>
              <a:cs typeface="Roboto"/>
              <a:sym typeface="Roboto"/>
            </a:endParaRPr>
          </a:p>
          <a:p>
            <a:pPr indent="0" lvl="0" marL="0" rtl="0" algn="l">
              <a:spcBef>
                <a:spcPts val="400"/>
              </a:spcBef>
              <a:spcAft>
                <a:spcPts val="0"/>
              </a:spcAft>
              <a:buNone/>
            </a:pPr>
            <a:r>
              <a:rPr lang="en" sz="1200">
                <a:latin typeface="Roboto"/>
                <a:ea typeface="Roboto"/>
                <a:cs typeface="Roboto"/>
                <a:sym typeface="Roboto"/>
              </a:rPr>
              <a:t>1. </a:t>
            </a:r>
            <a:r>
              <a:rPr lang="en" sz="1200">
                <a:latin typeface="Roboto"/>
                <a:ea typeface="Roboto"/>
                <a:cs typeface="Roboto"/>
                <a:sym typeface="Roboto"/>
              </a:rPr>
              <a:t>ran the training_op for num_steps or num_epochs iterations</a:t>
            </a:r>
            <a:endParaRPr sz="1200">
              <a:latin typeface="Roboto"/>
              <a:ea typeface="Roboto"/>
              <a:cs typeface="Roboto"/>
              <a:sym typeface="Roboto"/>
            </a:endParaRPr>
          </a:p>
          <a:p>
            <a:pPr indent="0" lvl="0" marL="0" rtl="0" algn="l">
              <a:spcBef>
                <a:spcPts val="400"/>
              </a:spcBef>
              <a:spcAft>
                <a:spcPts val="0"/>
              </a:spcAft>
              <a:buNone/>
            </a:pPr>
            <a:r>
              <a:rPr lang="en" sz="1200">
                <a:latin typeface="Roboto"/>
                <a:ea typeface="Roboto"/>
                <a:cs typeface="Roboto"/>
                <a:sym typeface="Roboto"/>
              </a:rPr>
              <a:t>2. </a:t>
            </a:r>
            <a:r>
              <a:rPr lang="en" sz="1200">
                <a:latin typeface="Roboto"/>
                <a:ea typeface="Roboto"/>
                <a:cs typeface="Roboto"/>
                <a:sym typeface="Roboto"/>
              </a:rPr>
              <a:t>saved checkpoints during training</a:t>
            </a:r>
            <a:endParaRPr sz="1200">
              <a:latin typeface="Roboto"/>
              <a:ea typeface="Roboto"/>
              <a:cs typeface="Roboto"/>
              <a:sym typeface="Roboto"/>
            </a:endParaRPr>
          </a:p>
          <a:p>
            <a:pPr indent="0" lvl="0" marL="0" rtl="0" algn="l">
              <a:spcBef>
                <a:spcPts val="400"/>
              </a:spcBef>
              <a:spcAft>
                <a:spcPts val="400"/>
              </a:spcAft>
              <a:buNone/>
            </a:pPr>
            <a:r>
              <a:rPr lang="en" sz="1200">
                <a:latin typeface="Roboto"/>
                <a:ea typeface="Roboto"/>
                <a:cs typeface="Roboto"/>
                <a:sym typeface="Roboto"/>
              </a:rPr>
              <a:t>3. Used final checkpoint as model</a:t>
            </a:r>
            <a:endParaRPr sz="1200">
              <a:latin typeface="Roboto"/>
              <a:ea typeface="Roboto"/>
              <a:cs typeface="Roboto"/>
              <a:sym typeface="Roboto"/>
            </a:endParaRPr>
          </a:p>
        </p:txBody>
      </p:sp>
      <p:pic>
        <p:nvPicPr>
          <p:cNvPr id="1129" name="Google Shape;1129;p121"/>
          <p:cNvPicPr preferRelativeResize="0"/>
          <p:nvPr/>
        </p:nvPicPr>
        <p:blipFill>
          <a:blip r:embed="rId4">
            <a:alphaModFix/>
          </a:blip>
          <a:stretch>
            <a:fillRect/>
          </a:stretch>
        </p:blipFill>
        <p:spPr>
          <a:xfrm>
            <a:off x="4993618" y="1136925"/>
            <a:ext cx="3093480" cy="1819050"/>
          </a:xfrm>
          <a:prstGeom prst="rect">
            <a:avLst/>
          </a:prstGeom>
          <a:noFill/>
          <a:ln>
            <a:noFill/>
          </a:ln>
        </p:spPr>
      </p:pic>
      <p:sp>
        <p:nvSpPr>
          <p:cNvPr id="1130" name="Google Shape;1130;p121"/>
          <p:cNvSpPr txBox="1"/>
          <p:nvPr>
            <p:ph idx="4294967295" type="body"/>
          </p:nvPr>
        </p:nvSpPr>
        <p:spPr>
          <a:xfrm>
            <a:off x="4687475" y="3097125"/>
            <a:ext cx="3708000" cy="1393200"/>
          </a:xfrm>
          <a:prstGeom prst="rect">
            <a:avLst/>
          </a:prstGeom>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For realistic, real-world ML models, we need to:</a:t>
            </a:r>
            <a:endParaRPr b="1" sz="1200">
              <a:latin typeface="Roboto"/>
              <a:ea typeface="Roboto"/>
              <a:cs typeface="Roboto"/>
              <a:sym typeface="Roboto"/>
            </a:endParaRPr>
          </a:p>
          <a:p>
            <a:pPr indent="0" lvl="0" marL="0" rtl="0" algn="l">
              <a:spcBef>
                <a:spcPts val="400"/>
              </a:spcBef>
              <a:spcAft>
                <a:spcPts val="0"/>
              </a:spcAft>
              <a:buNone/>
            </a:pPr>
            <a:r>
              <a:rPr lang="en" sz="1200">
                <a:latin typeface="Roboto"/>
                <a:ea typeface="Roboto"/>
                <a:cs typeface="Roboto"/>
                <a:sym typeface="Roboto"/>
              </a:rPr>
              <a:t>1. Use a fault-tolerant distributed training framework</a:t>
            </a:r>
            <a:endParaRPr sz="1200">
              <a:latin typeface="Roboto"/>
              <a:ea typeface="Roboto"/>
              <a:cs typeface="Roboto"/>
              <a:sym typeface="Roboto"/>
            </a:endParaRPr>
          </a:p>
          <a:p>
            <a:pPr indent="0" lvl="0" marL="0" rtl="0" algn="l">
              <a:spcBef>
                <a:spcPts val="400"/>
              </a:spcBef>
              <a:spcAft>
                <a:spcPts val="0"/>
              </a:spcAft>
              <a:buNone/>
            </a:pPr>
            <a:r>
              <a:rPr lang="en" sz="1200">
                <a:latin typeface="Roboto"/>
                <a:ea typeface="Roboto"/>
                <a:cs typeface="Roboto"/>
                <a:sym typeface="Roboto"/>
              </a:rPr>
              <a:t>2. Choose model based on validation dataset</a:t>
            </a:r>
            <a:endParaRPr sz="1200">
              <a:latin typeface="Roboto"/>
              <a:ea typeface="Roboto"/>
              <a:cs typeface="Roboto"/>
              <a:sym typeface="Roboto"/>
            </a:endParaRPr>
          </a:p>
          <a:p>
            <a:pPr indent="0" lvl="0" marL="0" rtl="0" algn="l">
              <a:spcBef>
                <a:spcPts val="400"/>
              </a:spcBef>
              <a:spcAft>
                <a:spcPts val="0"/>
              </a:spcAft>
              <a:buNone/>
            </a:pPr>
            <a:r>
              <a:rPr lang="en" sz="1200">
                <a:latin typeface="Roboto"/>
                <a:ea typeface="Roboto"/>
                <a:cs typeface="Roboto"/>
                <a:sym typeface="Roboto"/>
              </a:rPr>
              <a:t>3. Monitor training, especially if it will take days</a:t>
            </a:r>
            <a:endParaRPr sz="1200">
              <a:latin typeface="Roboto"/>
              <a:ea typeface="Roboto"/>
              <a:cs typeface="Roboto"/>
              <a:sym typeface="Roboto"/>
            </a:endParaRPr>
          </a:p>
          <a:p>
            <a:pPr indent="0" lvl="0" marL="0" rtl="0" algn="l">
              <a:spcBef>
                <a:spcPts val="400"/>
              </a:spcBef>
              <a:spcAft>
                <a:spcPts val="400"/>
              </a:spcAft>
              <a:buNone/>
            </a:pPr>
            <a:r>
              <a:rPr lang="en" sz="1200">
                <a:latin typeface="Roboto"/>
                <a:ea typeface="Roboto"/>
                <a:cs typeface="Roboto"/>
                <a:sym typeface="Roboto"/>
              </a:rPr>
              <a:t>4. Resume training if necessary</a:t>
            </a:r>
            <a:endParaRPr sz="1200">
              <a:latin typeface="Roboto"/>
              <a:ea typeface="Roboto"/>
              <a:cs typeface="Roboto"/>
              <a:sym typeface="Roboto"/>
            </a:endParaRPr>
          </a:p>
        </p:txBody>
      </p:sp>
      <p:sp>
        <p:nvSpPr>
          <p:cNvPr id="1131" name="Google Shape;1131;p121"/>
          <p:cNvSpPr txBox="1"/>
          <p:nvPr/>
        </p:nvSpPr>
        <p:spPr>
          <a:xfrm>
            <a:off x="8513250" y="4819916"/>
            <a:ext cx="548700" cy="30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3F3F3"/>
                </a:solidFill>
                <a:latin typeface="Roboto"/>
                <a:ea typeface="Roboto"/>
                <a:cs typeface="Roboto"/>
                <a:sym typeface="Roboto"/>
              </a:rPr>
              <a:t>‹#›</a:t>
            </a:fld>
            <a:endParaRPr sz="1200">
              <a:solidFill>
                <a:srgbClr val="F3F3F3"/>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5" name="Shape 1135"/>
        <p:cNvGrpSpPr/>
        <p:nvPr/>
      </p:nvGrpSpPr>
      <p:grpSpPr>
        <a:xfrm>
          <a:off x="0" y="0"/>
          <a:ext cx="0" cy="0"/>
          <a:chOff x="0" y="0"/>
          <a:chExt cx="0" cy="0"/>
        </a:xfrm>
      </p:grpSpPr>
      <p:sp>
        <p:nvSpPr>
          <p:cNvPr id="1136" name="Google Shape;1136;p122"/>
          <p:cNvSpPr/>
          <p:nvPr/>
        </p:nvSpPr>
        <p:spPr>
          <a:xfrm>
            <a:off x="1164400" y="2336125"/>
            <a:ext cx="751800" cy="155700"/>
          </a:xfrm>
          <a:prstGeom prst="rect">
            <a:avLst/>
          </a:prstGeom>
          <a:solidFill>
            <a:srgbClr val="FFCC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22"/>
          <p:cNvSpPr txBox="1"/>
          <p:nvPr>
            <p:ph type="title"/>
          </p:nvPr>
        </p:nvSpPr>
        <p:spPr>
          <a:xfrm>
            <a:off x="185425" y="256500"/>
            <a:ext cx="88179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Shuffling is important for distributed training</a:t>
            </a:r>
            <a:endParaRPr/>
          </a:p>
        </p:txBody>
      </p:sp>
      <p:sp>
        <p:nvSpPr>
          <p:cNvPr id="1138" name="Google Shape;1138;p122"/>
          <p:cNvSpPr/>
          <p:nvPr/>
        </p:nvSpPr>
        <p:spPr>
          <a:xfrm>
            <a:off x="2481175" y="2870125"/>
            <a:ext cx="1397100" cy="155700"/>
          </a:xfrm>
          <a:prstGeom prst="rect">
            <a:avLst/>
          </a:prstGeom>
          <a:solidFill>
            <a:srgbClr val="FFCC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22"/>
          <p:cNvSpPr/>
          <p:nvPr/>
        </p:nvSpPr>
        <p:spPr>
          <a:xfrm>
            <a:off x="2848524" y="3423700"/>
            <a:ext cx="586800" cy="155700"/>
          </a:xfrm>
          <a:prstGeom prst="rect">
            <a:avLst/>
          </a:prstGeom>
          <a:solidFill>
            <a:srgbClr val="FFCC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22"/>
          <p:cNvSpPr/>
          <p:nvPr/>
        </p:nvSpPr>
        <p:spPr>
          <a:xfrm>
            <a:off x="4584225" y="3423700"/>
            <a:ext cx="491700" cy="155700"/>
          </a:xfrm>
          <a:prstGeom prst="rect">
            <a:avLst/>
          </a:prstGeom>
          <a:solidFill>
            <a:srgbClr val="FFCC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22"/>
          <p:cNvSpPr/>
          <p:nvPr/>
        </p:nvSpPr>
        <p:spPr>
          <a:xfrm>
            <a:off x="2481175" y="3786975"/>
            <a:ext cx="2277300" cy="199500"/>
          </a:xfrm>
          <a:prstGeom prst="rect">
            <a:avLst/>
          </a:prstGeom>
          <a:solidFill>
            <a:srgbClr val="FFCC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22"/>
          <p:cNvSpPr txBox="1"/>
          <p:nvPr/>
        </p:nvSpPr>
        <p:spPr>
          <a:xfrm>
            <a:off x="751800" y="1259125"/>
            <a:ext cx="7270500" cy="3377700"/>
          </a:xfrm>
          <a:prstGeom prst="rect">
            <a:avLst/>
          </a:prstGeom>
          <a:noFill/>
          <a:ln cap="flat" cmpd="sng" w="19050">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def read_dataset(filename, mode, batch_size=512):</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dataset = tf.data.TextLineDataset(filename).map(decode_csv)</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if mode == tf.estimator.ModeKeys.TRAIN:</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num_epochs = None # indefinitely</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dataset = dataset.shuffle(buffer_size=10*batch_size)</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else:</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num_epochs = 1 # end-of-input after this</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dataset = dataset.repeat(num_epochs).batch(batch_size)</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return dataset.make_one_shot_iterator().get_next()</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96"/>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tensor is an N-dimensional array of data</a:t>
            </a:r>
            <a:endParaRPr/>
          </a:p>
        </p:txBody>
      </p:sp>
      <p:sp>
        <p:nvSpPr>
          <p:cNvPr id="737" name="Google Shape;737;p96"/>
          <p:cNvSpPr/>
          <p:nvPr/>
        </p:nvSpPr>
        <p:spPr>
          <a:xfrm>
            <a:off x="2307763" y="1455825"/>
            <a:ext cx="188700" cy="1626600"/>
          </a:xfrm>
          <a:prstGeom prst="rect">
            <a:avLst/>
          </a:prstGeom>
          <a:solidFill>
            <a:srgbClr val="34A853"/>
          </a:solidFill>
          <a:ln cap="flat" cmpd="sng" w="9525">
            <a:solidFill>
              <a:srgbClr val="4141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96"/>
          <p:cNvSpPr/>
          <p:nvPr/>
        </p:nvSpPr>
        <p:spPr>
          <a:xfrm>
            <a:off x="3558625" y="1428284"/>
            <a:ext cx="1426200" cy="1654200"/>
          </a:xfrm>
          <a:prstGeom prst="rect">
            <a:avLst/>
          </a:prstGeom>
          <a:solidFill>
            <a:srgbClr val="34A853"/>
          </a:solidFill>
          <a:ln cap="flat" cmpd="sng" w="9525">
            <a:solidFill>
              <a:srgbClr val="4141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96"/>
          <p:cNvSpPr/>
          <p:nvPr/>
        </p:nvSpPr>
        <p:spPr>
          <a:xfrm>
            <a:off x="5801475" y="1455825"/>
            <a:ext cx="1626600" cy="1626600"/>
          </a:xfrm>
          <a:prstGeom prst="cube">
            <a:avLst>
              <a:gd fmla="val 25000" name="adj"/>
            </a:avLst>
          </a:prstGeom>
          <a:solidFill>
            <a:srgbClr val="34A85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96"/>
          <p:cNvSpPr txBox="1"/>
          <p:nvPr/>
        </p:nvSpPr>
        <p:spPr>
          <a:xfrm>
            <a:off x="1907563" y="3110788"/>
            <a:ext cx="960600" cy="75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Rank 1 Tensor</a:t>
            </a:r>
            <a:endParaRPr sz="1800"/>
          </a:p>
          <a:p>
            <a:pPr indent="0" lvl="0" marL="0" rtl="0" algn="ctr">
              <a:spcBef>
                <a:spcPts val="0"/>
              </a:spcBef>
              <a:spcAft>
                <a:spcPts val="0"/>
              </a:spcAft>
              <a:buNone/>
            </a:pPr>
            <a:r>
              <a:rPr lang="en" sz="1800">
                <a:solidFill>
                  <a:srgbClr val="999999"/>
                </a:solidFill>
              </a:rPr>
              <a:t>vector</a:t>
            </a:r>
            <a:endParaRPr sz="1800">
              <a:solidFill>
                <a:srgbClr val="999999"/>
              </a:solidFill>
            </a:endParaRPr>
          </a:p>
        </p:txBody>
      </p:sp>
      <p:sp>
        <p:nvSpPr>
          <p:cNvPr id="741" name="Google Shape;741;p96"/>
          <p:cNvSpPr txBox="1"/>
          <p:nvPr/>
        </p:nvSpPr>
        <p:spPr>
          <a:xfrm>
            <a:off x="3791425" y="3110788"/>
            <a:ext cx="960600" cy="75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Rank 2 Tensor</a:t>
            </a:r>
            <a:endParaRPr sz="1800"/>
          </a:p>
          <a:p>
            <a:pPr indent="0" lvl="0" marL="0" rtl="0" algn="ctr">
              <a:spcBef>
                <a:spcPts val="0"/>
              </a:spcBef>
              <a:spcAft>
                <a:spcPts val="0"/>
              </a:spcAft>
              <a:buNone/>
            </a:pPr>
            <a:r>
              <a:rPr lang="en" sz="1800">
                <a:solidFill>
                  <a:srgbClr val="999999"/>
                </a:solidFill>
              </a:rPr>
              <a:t>matrix</a:t>
            </a:r>
            <a:endParaRPr sz="1800">
              <a:solidFill>
                <a:srgbClr val="999999"/>
              </a:solidFill>
            </a:endParaRPr>
          </a:p>
        </p:txBody>
      </p:sp>
      <p:sp>
        <p:nvSpPr>
          <p:cNvPr id="742" name="Google Shape;742;p96"/>
          <p:cNvSpPr txBox="1"/>
          <p:nvPr/>
        </p:nvSpPr>
        <p:spPr>
          <a:xfrm>
            <a:off x="6074425" y="3110788"/>
            <a:ext cx="960600" cy="75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Rank 3 Tensor</a:t>
            </a:r>
            <a:endParaRPr sz="1800"/>
          </a:p>
        </p:txBody>
      </p:sp>
      <p:sp>
        <p:nvSpPr>
          <p:cNvPr id="743" name="Google Shape;743;p96"/>
          <p:cNvSpPr/>
          <p:nvPr/>
        </p:nvSpPr>
        <p:spPr>
          <a:xfrm>
            <a:off x="8358900" y="1455825"/>
            <a:ext cx="238500" cy="238500"/>
          </a:xfrm>
          <a:prstGeom prst="cube">
            <a:avLst>
              <a:gd fmla="val 25000" name="adj"/>
            </a:avLst>
          </a:prstGeom>
          <a:solidFill>
            <a:srgbClr val="34A85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96"/>
          <p:cNvSpPr/>
          <p:nvPr/>
        </p:nvSpPr>
        <p:spPr>
          <a:xfrm>
            <a:off x="8358900" y="1694325"/>
            <a:ext cx="238500" cy="238500"/>
          </a:xfrm>
          <a:prstGeom prst="cube">
            <a:avLst>
              <a:gd fmla="val 25000" name="adj"/>
            </a:avLst>
          </a:prstGeom>
          <a:solidFill>
            <a:srgbClr val="34A85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96"/>
          <p:cNvSpPr/>
          <p:nvPr/>
        </p:nvSpPr>
        <p:spPr>
          <a:xfrm>
            <a:off x="8358900" y="1923438"/>
            <a:ext cx="238500" cy="238500"/>
          </a:xfrm>
          <a:prstGeom prst="cube">
            <a:avLst>
              <a:gd fmla="val 25000" name="adj"/>
            </a:avLst>
          </a:prstGeom>
          <a:solidFill>
            <a:srgbClr val="34A85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96"/>
          <p:cNvSpPr/>
          <p:nvPr/>
        </p:nvSpPr>
        <p:spPr>
          <a:xfrm>
            <a:off x="8358900" y="2161938"/>
            <a:ext cx="238500" cy="238500"/>
          </a:xfrm>
          <a:prstGeom prst="cube">
            <a:avLst>
              <a:gd fmla="val 25000" name="adj"/>
            </a:avLst>
          </a:prstGeom>
          <a:solidFill>
            <a:srgbClr val="34A85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96"/>
          <p:cNvSpPr/>
          <p:nvPr/>
        </p:nvSpPr>
        <p:spPr>
          <a:xfrm>
            <a:off x="8358900" y="2393584"/>
            <a:ext cx="238500" cy="238500"/>
          </a:xfrm>
          <a:prstGeom prst="cube">
            <a:avLst>
              <a:gd fmla="val 25000" name="adj"/>
            </a:avLst>
          </a:prstGeom>
          <a:solidFill>
            <a:srgbClr val="34A85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96"/>
          <p:cNvSpPr/>
          <p:nvPr/>
        </p:nvSpPr>
        <p:spPr>
          <a:xfrm>
            <a:off x="8358900" y="2632084"/>
            <a:ext cx="238500" cy="238500"/>
          </a:xfrm>
          <a:prstGeom prst="cube">
            <a:avLst>
              <a:gd fmla="val 25000" name="adj"/>
            </a:avLst>
          </a:prstGeom>
          <a:solidFill>
            <a:srgbClr val="34A85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96"/>
          <p:cNvSpPr/>
          <p:nvPr/>
        </p:nvSpPr>
        <p:spPr>
          <a:xfrm>
            <a:off x="8358900" y="2861197"/>
            <a:ext cx="238500" cy="238500"/>
          </a:xfrm>
          <a:prstGeom prst="cube">
            <a:avLst>
              <a:gd fmla="val 25000" name="adj"/>
            </a:avLst>
          </a:prstGeom>
          <a:solidFill>
            <a:srgbClr val="34A85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96"/>
          <p:cNvSpPr txBox="1"/>
          <p:nvPr/>
        </p:nvSpPr>
        <p:spPr>
          <a:xfrm>
            <a:off x="7997850" y="3110788"/>
            <a:ext cx="960600" cy="75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Rank 4</a:t>
            </a:r>
            <a:br>
              <a:rPr lang="en" sz="1800"/>
            </a:br>
            <a:r>
              <a:rPr lang="en" sz="1800"/>
              <a:t>Tensor</a:t>
            </a:r>
            <a:endParaRPr sz="1800"/>
          </a:p>
        </p:txBody>
      </p:sp>
      <p:sp>
        <p:nvSpPr>
          <p:cNvPr id="751" name="Google Shape;751;p96"/>
          <p:cNvSpPr/>
          <p:nvPr/>
        </p:nvSpPr>
        <p:spPr>
          <a:xfrm>
            <a:off x="732900" y="2203600"/>
            <a:ext cx="188700" cy="189900"/>
          </a:xfrm>
          <a:prstGeom prst="rect">
            <a:avLst/>
          </a:prstGeom>
          <a:solidFill>
            <a:srgbClr val="34A853"/>
          </a:solidFill>
          <a:ln cap="flat" cmpd="sng" w="9525">
            <a:solidFill>
              <a:srgbClr val="4141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96"/>
          <p:cNvSpPr txBox="1"/>
          <p:nvPr/>
        </p:nvSpPr>
        <p:spPr>
          <a:xfrm>
            <a:off x="332700" y="3110788"/>
            <a:ext cx="960600" cy="75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Rank 0 Tensor</a:t>
            </a:r>
            <a:endParaRPr sz="1800"/>
          </a:p>
          <a:p>
            <a:pPr indent="0" lvl="0" marL="0" rtl="0" algn="ctr">
              <a:spcBef>
                <a:spcPts val="0"/>
              </a:spcBef>
              <a:spcAft>
                <a:spcPts val="0"/>
              </a:spcAft>
              <a:buNone/>
            </a:pPr>
            <a:r>
              <a:rPr lang="en" sz="1800">
                <a:solidFill>
                  <a:srgbClr val="999999"/>
                </a:solidFill>
              </a:rPr>
              <a:t>scalar</a:t>
            </a:r>
            <a:endParaRPr sz="1800">
              <a:solidFill>
                <a:srgbClr val="99999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123"/>
          <p:cNvSpPr txBox="1"/>
          <p:nvPr>
            <p:ph type="title"/>
          </p:nvPr>
        </p:nvSpPr>
        <p:spPr>
          <a:xfrm>
            <a:off x="167100" y="192300"/>
            <a:ext cx="6614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Estimator comes with a method that handles distributed training and evaluation</a:t>
            </a:r>
            <a:endParaRPr/>
          </a:p>
        </p:txBody>
      </p:sp>
      <p:sp>
        <p:nvSpPr>
          <p:cNvPr id="1148" name="Google Shape;1148;p123"/>
          <p:cNvSpPr txBox="1"/>
          <p:nvPr/>
        </p:nvSpPr>
        <p:spPr>
          <a:xfrm>
            <a:off x="330050" y="1399900"/>
            <a:ext cx="5436900" cy="2283000"/>
          </a:xfrm>
          <a:prstGeom prst="rect">
            <a:avLst/>
          </a:prstGeom>
          <a:noFill/>
          <a:ln cap="flat" cmpd="sng" w="19050">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estimator = tf.estimator.LinearRegressor(</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model_dir=output_dir,</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feature_columns=feature_cols)</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tf.estimator.train_and_evaluate(estimator,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train_spec,</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eval_spec)</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p:txBody>
      </p:sp>
      <p:grpSp>
        <p:nvGrpSpPr>
          <p:cNvPr id="1149" name="Google Shape;1149;p123"/>
          <p:cNvGrpSpPr/>
          <p:nvPr/>
        </p:nvGrpSpPr>
        <p:grpSpPr>
          <a:xfrm>
            <a:off x="6030600" y="3716475"/>
            <a:ext cx="2970600" cy="330000"/>
            <a:chOff x="6030600" y="3716475"/>
            <a:chExt cx="2970600" cy="330000"/>
          </a:xfrm>
        </p:grpSpPr>
        <p:sp>
          <p:nvSpPr>
            <p:cNvPr id="1150" name="Google Shape;1150;p123"/>
            <p:cNvSpPr/>
            <p:nvPr/>
          </p:nvSpPr>
          <p:spPr>
            <a:xfrm>
              <a:off x="6030600" y="3716475"/>
              <a:ext cx="2970600" cy="3300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23"/>
            <p:cNvSpPr txBox="1"/>
            <p:nvPr/>
          </p:nvSpPr>
          <p:spPr>
            <a:xfrm>
              <a:off x="6103925" y="3716475"/>
              <a:ext cx="2823900" cy="33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Save summaries for TensorBoard</a:t>
              </a:r>
              <a:endParaRPr>
                <a:solidFill>
                  <a:srgbClr val="FFFFFF"/>
                </a:solidFill>
                <a:latin typeface="Roboto"/>
                <a:ea typeface="Roboto"/>
                <a:cs typeface="Roboto"/>
                <a:sym typeface="Roboto"/>
              </a:endParaRPr>
            </a:p>
          </p:txBody>
        </p:sp>
      </p:grpSp>
      <p:grpSp>
        <p:nvGrpSpPr>
          <p:cNvPr id="1152" name="Google Shape;1152;p123"/>
          <p:cNvGrpSpPr/>
          <p:nvPr/>
        </p:nvGrpSpPr>
        <p:grpSpPr>
          <a:xfrm>
            <a:off x="6030600" y="3318775"/>
            <a:ext cx="2970600" cy="330000"/>
            <a:chOff x="6030600" y="3318775"/>
            <a:chExt cx="2970600" cy="330000"/>
          </a:xfrm>
        </p:grpSpPr>
        <p:sp>
          <p:nvSpPr>
            <p:cNvPr id="1153" name="Google Shape;1153;p123"/>
            <p:cNvSpPr/>
            <p:nvPr/>
          </p:nvSpPr>
          <p:spPr>
            <a:xfrm>
              <a:off x="6030600" y="3318775"/>
              <a:ext cx="2970600" cy="3300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23"/>
            <p:cNvSpPr txBox="1"/>
            <p:nvPr/>
          </p:nvSpPr>
          <p:spPr>
            <a:xfrm>
              <a:off x="6103925" y="3318775"/>
              <a:ext cx="2823900" cy="33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Recover from failures</a:t>
              </a:r>
              <a:endParaRPr>
                <a:solidFill>
                  <a:srgbClr val="FFFFFF"/>
                </a:solidFill>
                <a:latin typeface="Roboto"/>
                <a:ea typeface="Roboto"/>
                <a:cs typeface="Roboto"/>
                <a:sym typeface="Roboto"/>
              </a:endParaRPr>
            </a:p>
          </p:txBody>
        </p:sp>
      </p:grpSp>
      <p:grpSp>
        <p:nvGrpSpPr>
          <p:cNvPr id="1155" name="Google Shape;1155;p123"/>
          <p:cNvGrpSpPr/>
          <p:nvPr/>
        </p:nvGrpSpPr>
        <p:grpSpPr>
          <a:xfrm>
            <a:off x="6030600" y="2921075"/>
            <a:ext cx="2970600" cy="330000"/>
            <a:chOff x="6030600" y="2921075"/>
            <a:chExt cx="2970600" cy="330000"/>
          </a:xfrm>
        </p:grpSpPr>
        <p:sp>
          <p:nvSpPr>
            <p:cNvPr id="1156" name="Google Shape;1156;p123"/>
            <p:cNvSpPr/>
            <p:nvPr/>
          </p:nvSpPr>
          <p:spPr>
            <a:xfrm>
              <a:off x="6030600" y="2921075"/>
              <a:ext cx="2970600" cy="3300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23"/>
            <p:cNvSpPr txBox="1"/>
            <p:nvPr/>
          </p:nvSpPr>
          <p:spPr>
            <a:xfrm>
              <a:off x="6103925" y="2921075"/>
              <a:ext cx="2823900" cy="33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Create checkpoint files</a:t>
              </a:r>
              <a:endParaRPr>
                <a:solidFill>
                  <a:srgbClr val="FFFFFF"/>
                </a:solidFill>
                <a:latin typeface="Roboto"/>
                <a:ea typeface="Roboto"/>
                <a:cs typeface="Roboto"/>
                <a:sym typeface="Roboto"/>
              </a:endParaRPr>
            </a:p>
          </p:txBody>
        </p:sp>
      </p:grpSp>
      <p:grpSp>
        <p:nvGrpSpPr>
          <p:cNvPr id="1158" name="Google Shape;1158;p123"/>
          <p:cNvGrpSpPr/>
          <p:nvPr/>
        </p:nvGrpSpPr>
        <p:grpSpPr>
          <a:xfrm>
            <a:off x="6030600" y="2523375"/>
            <a:ext cx="2970600" cy="330000"/>
            <a:chOff x="6030600" y="2523375"/>
            <a:chExt cx="2970600" cy="330000"/>
          </a:xfrm>
        </p:grpSpPr>
        <p:sp>
          <p:nvSpPr>
            <p:cNvPr id="1159" name="Google Shape;1159;p123"/>
            <p:cNvSpPr/>
            <p:nvPr/>
          </p:nvSpPr>
          <p:spPr>
            <a:xfrm>
              <a:off x="6030600" y="2523375"/>
              <a:ext cx="2970600" cy="3300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23"/>
            <p:cNvSpPr txBox="1"/>
            <p:nvPr/>
          </p:nvSpPr>
          <p:spPr>
            <a:xfrm>
              <a:off x="6103925" y="2523375"/>
              <a:ext cx="2823900" cy="33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Handle machine failures</a:t>
              </a:r>
              <a:endParaRPr>
                <a:solidFill>
                  <a:srgbClr val="FFFFFF"/>
                </a:solidFill>
                <a:latin typeface="Roboto"/>
                <a:ea typeface="Roboto"/>
                <a:cs typeface="Roboto"/>
                <a:sym typeface="Roboto"/>
              </a:endParaRPr>
            </a:p>
          </p:txBody>
        </p:sp>
      </p:grpSp>
      <p:grpSp>
        <p:nvGrpSpPr>
          <p:cNvPr id="1161" name="Google Shape;1161;p123"/>
          <p:cNvGrpSpPr/>
          <p:nvPr/>
        </p:nvGrpSpPr>
        <p:grpSpPr>
          <a:xfrm>
            <a:off x="6030600" y="2125675"/>
            <a:ext cx="2970600" cy="330000"/>
            <a:chOff x="6030600" y="2125675"/>
            <a:chExt cx="2970600" cy="330000"/>
          </a:xfrm>
        </p:grpSpPr>
        <p:sp>
          <p:nvSpPr>
            <p:cNvPr id="1162" name="Google Shape;1162;p123"/>
            <p:cNvSpPr/>
            <p:nvPr/>
          </p:nvSpPr>
          <p:spPr>
            <a:xfrm>
              <a:off x="6030600" y="2125675"/>
              <a:ext cx="2970600" cy="3300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23"/>
            <p:cNvSpPr txBox="1"/>
            <p:nvPr/>
          </p:nvSpPr>
          <p:spPr>
            <a:xfrm>
              <a:off x="6103925" y="2125675"/>
              <a:ext cx="2823900" cy="33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Evaluate every once in a while</a:t>
              </a:r>
              <a:endParaRPr>
                <a:solidFill>
                  <a:srgbClr val="FFFFFF"/>
                </a:solidFill>
                <a:latin typeface="Roboto"/>
                <a:ea typeface="Roboto"/>
                <a:cs typeface="Roboto"/>
                <a:sym typeface="Roboto"/>
              </a:endParaRPr>
            </a:p>
          </p:txBody>
        </p:sp>
      </p:grpSp>
      <p:grpSp>
        <p:nvGrpSpPr>
          <p:cNvPr id="1164" name="Google Shape;1164;p123"/>
          <p:cNvGrpSpPr/>
          <p:nvPr/>
        </p:nvGrpSpPr>
        <p:grpSpPr>
          <a:xfrm>
            <a:off x="6030600" y="1727975"/>
            <a:ext cx="2970600" cy="330000"/>
            <a:chOff x="6030600" y="1727975"/>
            <a:chExt cx="2970600" cy="330000"/>
          </a:xfrm>
        </p:grpSpPr>
        <p:sp>
          <p:nvSpPr>
            <p:cNvPr id="1165" name="Google Shape;1165;p123"/>
            <p:cNvSpPr/>
            <p:nvPr/>
          </p:nvSpPr>
          <p:spPr>
            <a:xfrm>
              <a:off x="6030600" y="1727975"/>
              <a:ext cx="2970600" cy="3300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23"/>
            <p:cNvSpPr txBox="1"/>
            <p:nvPr/>
          </p:nvSpPr>
          <p:spPr>
            <a:xfrm>
              <a:off x="6103925" y="1727975"/>
              <a:ext cx="2823900" cy="33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Share variables</a:t>
              </a:r>
              <a:endParaRPr>
                <a:solidFill>
                  <a:srgbClr val="FFFFFF"/>
                </a:solidFill>
                <a:latin typeface="Roboto"/>
                <a:ea typeface="Roboto"/>
                <a:cs typeface="Roboto"/>
                <a:sym typeface="Roboto"/>
              </a:endParaRPr>
            </a:p>
          </p:txBody>
        </p:sp>
      </p:grpSp>
      <p:grpSp>
        <p:nvGrpSpPr>
          <p:cNvPr id="1167" name="Google Shape;1167;p123"/>
          <p:cNvGrpSpPr/>
          <p:nvPr/>
        </p:nvGrpSpPr>
        <p:grpSpPr>
          <a:xfrm>
            <a:off x="6030600" y="1330275"/>
            <a:ext cx="2970600" cy="330000"/>
            <a:chOff x="6030600" y="1330275"/>
            <a:chExt cx="2970600" cy="330000"/>
          </a:xfrm>
        </p:grpSpPr>
        <p:sp>
          <p:nvSpPr>
            <p:cNvPr id="1168" name="Google Shape;1168;p123"/>
            <p:cNvSpPr/>
            <p:nvPr/>
          </p:nvSpPr>
          <p:spPr>
            <a:xfrm>
              <a:off x="6030600" y="1330275"/>
              <a:ext cx="2970600" cy="3300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23"/>
            <p:cNvSpPr txBox="1"/>
            <p:nvPr/>
          </p:nvSpPr>
          <p:spPr>
            <a:xfrm>
              <a:off x="6103925" y="1330275"/>
              <a:ext cx="2823900" cy="33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Distribute the graph</a:t>
              </a:r>
              <a:endParaRPr>
                <a:solidFill>
                  <a:srgbClr val="FFFFFF"/>
                </a:solidFill>
                <a:latin typeface="Roboto"/>
                <a:ea typeface="Roboto"/>
                <a:cs typeface="Roboto"/>
                <a:sym typeface="Roboto"/>
              </a:endParaRPr>
            </a:p>
          </p:txBody>
        </p:sp>
      </p:grpSp>
      <p:sp>
        <p:nvSpPr>
          <p:cNvPr id="1170" name="Google Shape;1170;p123"/>
          <p:cNvSpPr txBox="1"/>
          <p:nvPr/>
        </p:nvSpPr>
        <p:spPr>
          <a:xfrm>
            <a:off x="3331000" y="3682900"/>
            <a:ext cx="17301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49351"/>
                </a:solidFill>
                <a:latin typeface="Permanent Marker"/>
                <a:ea typeface="Permanent Marker"/>
                <a:cs typeface="Permanent Marker"/>
                <a:sym typeface="Permanent Marker"/>
              </a:rPr>
              <a:t>Pass in:</a:t>
            </a:r>
            <a:endParaRPr>
              <a:solidFill>
                <a:srgbClr val="349351"/>
              </a:solidFill>
              <a:latin typeface="Permanent Marker"/>
              <a:ea typeface="Permanent Marker"/>
              <a:cs typeface="Permanent Marker"/>
              <a:sym typeface="Permanent Marker"/>
            </a:endParaRPr>
          </a:p>
          <a:p>
            <a:pPr indent="-317500" lvl="0" marL="457200" rtl="0" algn="l">
              <a:spcBef>
                <a:spcPts val="0"/>
              </a:spcBef>
              <a:spcAft>
                <a:spcPts val="0"/>
              </a:spcAft>
              <a:buClr>
                <a:srgbClr val="349351"/>
              </a:buClr>
              <a:buSzPts val="1400"/>
              <a:buFont typeface="Permanent Marker"/>
              <a:buAutoNum type="arabicPeriod"/>
            </a:pPr>
            <a:r>
              <a:rPr lang="en">
                <a:solidFill>
                  <a:srgbClr val="349351"/>
                </a:solidFill>
                <a:latin typeface="Permanent Marker"/>
                <a:ea typeface="Permanent Marker"/>
                <a:cs typeface="Permanent Marker"/>
                <a:sym typeface="Permanent Marker"/>
              </a:rPr>
              <a:t>Estimator</a:t>
            </a:r>
            <a:endParaRPr>
              <a:solidFill>
                <a:srgbClr val="349351"/>
              </a:solidFill>
              <a:latin typeface="Permanent Marker"/>
              <a:ea typeface="Permanent Marker"/>
              <a:cs typeface="Permanent Marker"/>
              <a:sym typeface="Permanent Marker"/>
            </a:endParaRPr>
          </a:p>
          <a:p>
            <a:pPr indent="-317500" lvl="0" marL="457200" rtl="0" algn="l">
              <a:spcBef>
                <a:spcPts val="0"/>
              </a:spcBef>
              <a:spcAft>
                <a:spcPts val="0"/>
              </a:spcAft>
              <a:buClr>
                <a:srgbClr val="349351"/>
              </a:buClr>
              <a:buSzPts val="1400"/>
              <a:buFont typeface="Permanent Marker"/>
              <a:buAutoNum type="arabicPeriod"/>
            </a:pPr>
            <a:r>
              <a:rPr lang="en">
                <a:solidFill>
                  <a:srgbClr val="349351"/>
                </a:solidFill>
                <a:latin typeface="Permanent Marker"/>
                <a:ea typeface="Permanent Marker"/>
                <a:cs typeface="Permanent Marker"/>
                <a:sym typeface="Permanent Marker"/>
              </a:rPr>
              <a:t>Train Spec</a:t>
            </a:r>
            <a:endParaRPr>
              <a:solidFill>
                <a:srgbClr val="349351"/>
              </a:solidFill>
              <a:latin typeface="Permanent Marker"/>
              <a:ea typeface="Permanent Marker"/>
              <a:cs typeface="Permanent Marker"/>
              <a:sym typeface="Permanent Marker"/>
            </a:endParaRPr>
          </a:p>
          <a:p>
            <a:pPr indent="-317500" lvl="0" marL="457200" rtl="0" algn="l">
              <a:spcBef>
                <a:spcPts val="0"/>
              </a:spcBef>
              <a:spcAft>
                <a:spcPts val="0"/>
              </a:spcAft>
              <a:buClr>
                <a:srgbClr val="349351"/>
              </a:buClr>
              <a:buSzPts val="1400"/>
              <a:buFont typeface="Permanent Marker"/>
              <a:buAutoNum type="arabicPeriod"/>
            </a:pPr>
            <a:r>
              <a:rPr lang="en">
                <a:solidFill>
                  <a:srgbClr val="349351"/>
                </a:solidFill>
                <a:latin typeface="Permanent Marker"/>
                <a:ea typeface="Permanent Marker"/>
                <a:cs typeface="Permanent Marker"/>
                <a:sym typeface="Permanent Marker"/>
              </a:rPr>
              <a:t>Eval Spec</a:t>
            </a:r>
            <a:endParaRPr>
              <a:solidFill>
                <a:srgbClr val="349351"/>
              </a:solidFill>
              <a:latin typeface="Permanent Marker"/>
              <a:ea typeface="Permanent Marker"/>
              <a:cs typeface="Permanent Marker"/>
              <a:sym typeface="Permanent Marker"/>
            </a:endParaRPr>
          </a:p>
          <a:p>
            <a:pPr indent="0" lvl="0" marL="0" rtl="0" algn="l">
              <a:spcBef>
                <a:spcPts val="0"/>
              </a:spcBef>
              <a:spcAft>
                <a:spcPts val="0"/>
              </a:spcAft>
              <a:buNone/>
            </a:pPr>
            <a:r>
              <a:t/>
            </a:r>
            <a:endParaRPr>
              <a:solidFill>
                <a:srgbClr val="349351"/>
              </a:solidFill>
              <a:latin typeface="Permanent Marker"/>
              <a:ea typeface="Permanent Marker"/>
              <a:cs typeface="Permanent Marker"/>
              <a:sym typeface="Permanent Marke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4" name="Shape 1174"/>
        <p:cNvGrpSpPr/>
        <p:nvPr/>
      </p:nvGrpSpPr>
      <p:grpSpPr>
        <a:xfrm>
          <a:off x="0" y="0"/>
          <a:ext cx="0" cy="0"/>
          <a:chOff x="0" y="0"/>
          <a:chExt cx="0" cy="0"/>
        </a:xfrm>
      </p:grpSpPr>
      <p:sp>
        <p:nvSpPr>
          <p:cNvPr id="1175" name="Google Shape;1175;p124"/>
          <p:cNvSpPr txBox="1"/>
          <p:nvPr>
            <p:ph type="title"/>
          </p:nvPr>
        </p:nvSpPr>
        <p:spPr>
          <a:xfrm>
            <a:off x="167100" y="192300"/>
            <a:ext cx="72594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TrainSpec consists of the things that used to be passed into the </a:t>
            </a:r>
            <a:r>
              <a:rPr lang="en">
                <a:latin typeface="Courier New"/>
                <a:ea typeface="Courier New"/>
                <a:cs typeface="Courier New"/>
                <a:sym typeface="Courier New"/>
              </a:rPr>
              <a:t>train()</a:t>
            </a:r>
            <a:r>
              <a:rPr lang="en"/>
              <a:t> method</a:t>
            </a:r>
            <a:endParaRPr/>
          </a:p>
        </p:txBody>
      </p:sp>
      <p:sp>
        <p:nvSpPr>
          <p:cNvPr id="1176" name="Google Shape;1176;p124"/>
          <p:cNvSpPr txBox="1"/>
          <p:nvPr/>
        </p:nvSpPr>
        <p:spPr>
          <a:xfrm>
            <a:off x="330050" y="3530500"/>
            <a:ext cx="82149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49351"/>
                </a:solidFill>
                <a:latin typeface="Permanent Marker"/>
                <a:ea typeface="Permanent Marker"/>
                <a:cs typeface="Permanent Marker"/>
                <a:sym typeface="Permanent Marker"/>
              </a:rPr>
              <a:t>Think “steps”, not “epochs” with production-ready, distributed models.</a:t>
            </a:r>
            <a:endParaRPr>
              <a:solidFill>
                <a:srgbClr val="349351"/>
              </a:solidFill>
              <a:latin typeface="Permanent Marker"/>
              <a:ea typeface="Permanent Marker"/>
              <a:cs typeface="Permanent Marker"/>
              <a:sym typeface="Permanent Marker"/>
            </a:endParaRPr>
          </a:p>
          <a:p>
            <a:pPr indent="0" lvl="0" marL="0" rtl="0" algn="l">
              <a:spcBef>
                <a:spcPts val="0"/>
              </a:spcBef>
              <a:spcAft>
                <a:spcPts val="0"/>
              </a:spcAft>
              <a:buNone/>
            </a:pPr>
            <a:r>
              <a:rPr lang="en">
                <a:solidFill>
                  <a:srgbClr val="349351"/>
                </a:solidFill>
                <a:latin typeface="Permanent Marker"/>
                <a:ea typeface="Permanent Marker"/>
                <a:cs typeface="Permanent Marker"/>
                <a:sym typeface="Permanent Marker"/>
              </a:rPr>
              <a:t>1. gradient updates from slow workers could get ignored</a:t>
            </a:r>
            <a:endParaRPr>
              <a:solidFill>
                <a:srgbClr val="349351"/>
              </a:solidFill>
              <a:latin typeface="Permanent Marker"/>
              <a:ea typeface="Permanent Marker"/>
              <a:cs typeface="Permanent Marker"/>
              <a:sym typeface="Permanent Marker"/>
            </a:endParaRPr>
          </a:p>
          <a:p>
            <a:pPr indent="0" lvl="0" marL="0" rtl="0" algn="l">
              <a:spcBef>
                <a:spcPts val="0"/>
              </a:spcBef>
              <a:spcAft>
                <a:spcPts val="0"/>
              </a:spcAft>
              <a:buNone/>
            </a:pPr>
            <a:r>
              <a:rPr lang="en">
                <a:solidFill>
                  <a:srgbClr val="349351"/>
                </a:solidFill>
                <a:latin typeface="Permanent Marker"/>
                <a:ea typeface="Permanent Marker"/>
                <a:cs typeface="Permanent Marker"/>
                <a:sym typeface="Permanent Marker"/>
              </a:rPr>
              <a:t>2. When retraining a model with fresh data, we’ll resume from earlier number of steps (and corresponding hyper-parameters)</a:t>
            </a:r>
            <a:endParaRPr>
              <a:solidFill>
                <a:srgbClr val="349351"/>
              </a:solidFill>
              <a:latin typeface="Permanent Marker"/>
              <a:ea typeface="Permanent Marker"/>
              <a:cs typeface="Permanent Marker"/>
              <a:sym typeface="Permanent Marker"/>
            </a:endParaRPr>
          </a:p>
          <a:p>
            <a:pPr indent="0" lvl="0" marL="0" rtl="0" algn="l">
              <a:spcBef>
                <a:spcPts val="0"/>
              </a:spcBef>
              <a:spcAft>
                <a:spcPts val="0"/>
              </a:spcAft>
              <a:buNone/>
            </a:pPr>
            <a:r>
              <a:t/>
            </a:r>
            <a:endParaRPr>
              <a:solidFill>
                <a:srgbClr val="349351"/>
              </a:solidFill>
              <a:latin typeface="Permanent Marker"/>
              <a:ea typeface="Permanent Marker"/>
              <a:cs typeface="Permanent Marker"/>
              <a:sym typeface="Permanent Marker"/>
            </a:endParaRPr>
          </a:p>
          <a:p>
            <a:pPr indent="0" lvl="0" marL="0" rtl="0" algn="l">
              <a:spcBef>
                <a:spcPts val="0"/>
              </a:spcBef>
              <a:spcAft>
                <a:spcPts val="0"/>
              </a:spcAft>
              <a:buNone/>
            </a:pPr>
            <a:r>
              <a:t/>
            </a:r>
            <a:endParaRPr>
              <a:solidFill>
                <a:srgbClr val="349351"/>
              </a:solidFill>
              <a:latin typeface="Permanent Marker"/>
              <a:ea typeface="Permanent Marker"/>
              <a:cs typeface="Permanent Marker"/>
              <a:sym typeface="Permanent Marker"/>
            </a:endParaRPr>
          </a:p>
        </p:txBody>
      </p:sp>
      <p:sp>
        <p:nvSpPr>
          <p:cNvPr id="1177" name="Google Shape;1177;p124"/>
          <p:cNvSpPr/>
          <p:nvPr/>
        </p:nvSpPr>
        <p:spPr>
          <a:xfrm>
            <a:off x="1861200" y="1703525"/>
            <a:ext cx="751800" cy="155700"/>
          </a:xfrm>
          <a:prstGeom prst="rect">
            <a:avLst/>
          </a:prstGeom>
          <a:solidFill>
            <a:srgbClr val="FFCC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24"/>
          <p:cNvSpPr/>
          <p:nvPr/>
        </p:nvSpPr>
        <p:spPr>
          <a:xfrm>
            <a:off x="1861200" y="2237600"/>
            <a:ext cx="849300" cy="155700"/>
          </a:xfrm>
          <a:prstGeom prst="rect">
            <a:avLst/>
          </a:prstGeom>
          <a:solidFill>
            <a:srgbClr val="FFCC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24"/>
          <p:cNvSpPr/>
          <p:nvPr/>
        </p:nvSpPr>
        <p:spPr>
          <a:xfrm>
            <a:off x="4327500" y="2787625"/>
            <a:ext cx="961500" cy="155700"/>
          </a:xfrm>
          <a:prstGeom prst="rect">
            <a:avLst/>
          </a:prstGeom>
          <a:solidFill>
            <a:srgbClr val="FFCC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24"/>
          <p:cNvSpPr txBox="1"/>
          <p:nvPr/>
        </p:nvSpPr>
        <p:spPr>
          <a:xfrm>
            <a:off x="330050" y="1399900"/>
            <a:ext cx="6601200" cy="1926300"/>
          </a:xfrm>
          <a:prstGeom prst="rect">
            <a:avLst/>
          </a:prstGeom>
          <a:noFill/>
          <a:ln cap="flat" cmpd="sng" w="19050">
            <a:solidFill>
              <a:srgbClr val="B7B7B7"/>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Train_spec = tf.estimator.TrainSpec(</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input_fn=read_dataset('gs://.../train*',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mode=tf.contrib.learn.ModeKeys.TRAIN),</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max_steps=num_train_steps)</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tf.estimator.train_and_evaluate(estimator, train_spec, eval_spec)</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Google Shape;1185;p125"/>
          <p:cNvSpPr txBox="1"/>
          <p:nvPr>
            <p:ph type="title"/>
          </p:nvPr>
        </p:nvSpPr>
        <p:spPr>
          <a:xfrm>
            <a:off x="-75" y="192300"/>
            <a:ext cx="9144000" cy="8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latin typeface="Courier New"/>
                <a:ea typeface="Courier New"/>
                <a:cs typeface="Courier New"/>
                <a:sym typeface="Courier New"/>
              </a:rPr>
              <a:t>EvalSpec</a:t>
            </a:r>
            <a:r>
              <a:rPr lang="en"/>
              <a:t> controls the evaluation and the checkpointing of the model since they happen at the same time</a:t>
            </a:r>
            <a:endParaRPr/>
          </a:p>
        </p:txBody>
      </p:sp>
      <p:sp>
        <p:nvSpPr>
          <p:cNvPr id="1186" name="Google Shape;1186;p125"/>
          <p:cNvSpPr/>
          <p:nvPr/>
        </p:nvSpPr>
        <p:spPr>
          <a:xfrm>
            <a:off x="1485300" y="2431955"/>
            <a:ext cx="1494600" cy="155700"/>
          </a:xfrm>
          <a:prstGeom prst="rect">
            <a:avLst/>
          </a:prstGeom>
          <a:solidFill>
            <a:srgbClr val="FFCC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25"/>
          <p:cNvSpPr/>
          <p:nvPr/>
        </p:nvSpPr>
        <p:spPr>
          <a:xfrm>
            <a:off x="1485302" y="2615175"/>
            <a:ext cx="1234500" cy="155700"/>
          </a:xfrm>
          <a:prstGeom prst="rect">
            <a:avLst/>
          </a:prstGeom>
          <a:solidFill>
            <a:srgbClr val="FFCC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25"/>
          <p:cNvSpPr/>
          <p:nvPr/>
        </p:nvSpPr>
        <p:spPr>
          <a:xfrm>
            <a:off x="5409375" y="3161850"/>
            <a:ext cx="870900" cy="155700"/>
          </a:xfrm>
          <a:prstGeom prst="rect">
            <a:avLst/>
          </a:prstGeom>
          <a:solidFill>
            <a:srgbClr val="FFCC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25"/>
          <p:cNvSpPr txBox="1"/>
          <p:nvPr/>
        </p:nvSpPr>
        <p:spPr>
          <a:xfrm>
            <a:off x="330050" y="1399900"/>
            <a:ext cx="7133100" cy="2164800"/>
          </a:xfrm>
          <a:prstGeom prst="rect">
            <a:avLst/>
          </a:prstGeom>
          <a:noFill/>
          <a:ln cap="flat" cmpd="sng" w="19050">
            <a:solidFill>
              <a:srgbClr val="B7B7B7"/>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exporter =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eval_spec=tf.estimator.EvalSpec(</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input_fn=read_dataset('gs://.../valid*',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mode=tf.contrib.learn.ModeKeys.EVAL),</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steps=None,</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start_delay_secs=60, # start evaluating after N seconds</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throttle_secs=600,  # evaluate every N seconds</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exporters=exporter)</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tf.estimator.train_and_evaluate(estimator, train_spec, eval_spec)</a:t>
            </a:r>
            <a:endParaRPr sz="1200">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sp>
        <p:nvSpPr>
          <p:cNvPr id="1194" name="Google Shape;1194;p126"/>
          <p:cNvSpPr txBox="1"/>
          <p:nvPr>
            <p:ph type="title"/>
          </p:nvPr>
        </p:nvSpPr>
        <p:spPr>
          <a:xfrm>
            <a:off x="167100" y="293775"/>
            <a:ext cx="6614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 logging level from WARN</a:t>
            </a:r>
            <a:endParaRPr/>
          </a:p>
        </p:txBody>
      </p:sp>
      <p:sp>
        <p:nvSpPr>
          <p:cNvPr id="1195" name="Google Shape;1195;p126"/>
          <p:cNvSpPr txBox="1"/>
          <p:nvPr>
            <p:ph idx="4294967295" type="body"/>
          </p:nvPr>
        </p:nvSpPr>
        <p:spPr>
          <a:xfrm>
            <a:off x="543475" y="1362075"/>
            <a:ext cx="7963200" cy="5466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Consolas"/>
                <a:ea typeface="Consolas"/>
                <a:cs typeface="Consolas"/>
                <a:sym typeface="Consolas"/>
              </a:rPr>
              <a:t>tf.logging.set_verbosity(tf.logging.INFO)</a:t>
            </a:r>
            <a:endParaRPr sz="1400">
              <a:latin typeface="Consolas"/>
              <a:ea typeface="Consolas"/>
              <a:cs typeface="Consolas"/>
              <a:sym typeface="Consolas"/>
            </a:endParaRPr>
          </a:p>
        </p:txBody>
      </p:sp>
      <p:pic>
        <p:nvPicPr>
          <p:cNvPr id="1196" name="Google Shape;1196;p126"/>
          <p:cNvPicPr preferRelativeResize="0"/>
          <p:nvPr/>
        </p:nvPicPr>
        <p:blipFill>
          <a:blip r:embed="rId3">
            <a:alphaModFix/>
          </a:blip>
          <a:stretch>
            <a:fillRect/>
          </a:stretch>
        </p:blipFill>
        <p:spPr>
          <a:xfrm>
            <a:off x="3337152" y="2282425"/>
            <a:ext cx="5495149" cy="2214976"/>
          </a:xfrm>
          <a:prstGeom prst="rect">
            <a:avLst/>
          </a:prstGeom>
          <a:noFill/>
          <a:ln>
            <a:noFill/>
          </a:ln>
        </p:spPr>
      </p:pic>
      <p:cxnSp>
        <p:nvCxnSpPr>
          <p:cNvPr id="1197" name="Google Shape;1197;p126"/>
          <p:cNvCxnSpPr>
            <a:endCxn id="1196" idx="1"/>
          </p:cNvCxnSpPr>
          <p:nvPr/>
        </p:nvCxnSpPr>
        <p:spPr>
          <a:xfrm flipH="1" rot="-5400000">
            <a:off x="1722102" y="1774863"/>
            <a:ext cx="1633500" cy="1596600"/>
          </a:xfrm>
          <a:prstGeom prst="curvedConnector2">
            <a:avLst/>
          </a:prstGeom>
          <a:noFill/>
          <a:ln cap="flat" cmpd="sng" w="38100">
            <a:solidFill>
              <a:srgbClr val="FF9900"/>
            </a:solidFill>
            <a:prstDash val="dash"/>
            <a:round/>
            <a:headEnd len="med" w="med" type="none"/>
            <a:tailEnd len="med" w="med" type="triangle"/>
          </a:ln>
        </p:spPr>
      </p:cxnSp>
      <p:sp>
        <p:nvSpPr>
          <p:cNvPr id="1198" name="Google Shape;1198;p126"/>
          <p:cNvSpPr txBox="1"/>
          <p:nvPr/>
        </p:nvSpPr>
        <p:spPr>
          <a:xfrm>
            <a:off x="8513250" y="4819916"/>
            <a:ext cx="548700" cy="30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3F3F3"/>
                </a:solidFill>
                <a:latin typeface="Roboto"/>
                <a:ea typeface="Roboto"/>
                <a:cs typeface="Roboto"/>
                <a:sym typeface="Roboto"/>
              </a:rPr>
              <a:t>‹#›</a:t>
            </a:fld>
            <a:endParaRPr sz="1200">
              <a:solidFill>
                <a:srgbClr val="F3F3F3"/>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2" name="Shape 1202"/>
        <p:cNvGrpSpPr/>
        <p:nvPr/>
      </p:nvGrpSpPr>
      <p:grpSpPr>
        <a:xfrm>
          <a:off x="0" y="0"/>
          <a:ext cx="0" cy="0"/>
          <a:chOff x="0" y="0"/>
          <a:chExt cx="0" cy="0"/>
        </a:xfrm>
      </p:grpSpPr>
      <p:sp>
        <p:nvSpPr>
          <p:cNvPr id="1203" name="Google Shape;1203;p127"/>
          <p:cNvSpPr txBox="1"/>
          <p:nvPr>
            <p:ph type="title"/>
          </p:nvPr>
        </p:nvSpPr>
        <p:spPr>
          <a:xfrm>
            <a:off x="167100" y="293775"/>
            <a:ext cx="6614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TensorBoard to monitor training</a:t>
            </a:r>
            <a:endParaRPr/>
          </a:p>
        </p:txBody>
      </p:sp>
      <p:pic>
        <p:nvPicPr>
          <p:cNvPr id="1204" name="Google Shape;1204;p127"/>
          <p:cNvPicPr preferRelativeResize="0"/>
          <p:nvPr/>
        </p:nvPicPr>
        <p:blipFill>
          <a:blip r:embed="rId3">
            <a:alphaModFix/>
          </a:blip>
          <a:stretch>
            <a:fillRect/>
          </a:stretch>
        </p:blipFill>
        <p:spPr>
          <a:xfrm>
            <a:off x="102175" y="877674"/>
            <a:ext cx="3693127" cy="1857549"/>
          </a:xfrm>
          <a:prstGeom prst="rect">
            <a:avLst/>
          </a:prstGeom>
          <a:noFill/>
          <a:ln cap="flat" cmpd="sng" w="9525">
            <a:solidFill>
              <a:srgbClr val="434343"/>
            </a:solidFill>
            <a:prstDash val="solid"/>
            <a:round/>
            <a:headEnd len="sm" w="sm" type="none"/>
            <a:tailEnd len="sm" w="sm" type="none"/>
          </a:ln>
        </p:spPr>
      </p:pic>
      <p:sp>
        <p:nvSpPr>
          <p:cNvPr id="1205" name="Google Shape;1205;p127"/>
          <p:cNvSpPr txBox="1"/>
          <p:nvPr/>
        </p:nvSpPr>
        <p:spPr>
          <a:xfrm>
            <a:off x="8513250" y="4819916"/>
            <a:ext cx="548700" cy="30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3F3F3"/>
                </a:solidFill>
                <a:latin typeface="Roboto"/>
                <a:ea typeface="Roboto"/>
                <a:cs typeface="Roboto"/>
                <a:sym typeface="Roboto"/>
              </a:rPr>
              <a:t>‹#›</a:t>
            </a:fld>
            <a:endParaRPr sz="1200">
              <a:solidFill>
                <a:srgbClr val="F3F3F3"/>
              </a:solidFill>
              <a:latin typeface="Roboto"/>
              <a:ea typeface="Roboto"/>
              <a:cs typeface="Roboto"/>
              <a:sym typeface="Roboto"/>
            </a:endParaRPr>
          </a:p>
        </p:txBody>
      </p:sp>
      <p:pic>
        <p:nvPicPr>
          <p:cNvPr id="1206" name="Google Shape;1206;p127"/>
          <p:cNvPicPr preferRelativeResize="0"/>
          <p:nvPr/>
        </p:nvPicPr>
        <p:blipFill>
          <a:blip r:embed="rId4">
            <a:alphaModFix/>
          </a:blip>
          <a:stretch>
            <a:fillRect/>
          </a:stretch>
        </p:blipFill>
        <p:spPr>
          <a:xfrm>
            <a:off x="3935850" y="969837"/>
            <a:ext cx="3239691" cy="1761937"/>
          </a:xfrm>
          <a:prstGeom prst="rect">
            <a:avLst/>
          </a:prstGeom>
          <a:noFill/>
          <a:ln cap="flat" cmpd="sng" w="9525">
            <a:solidFill>
              <a:srgbClr val="000000"/>
            </a:solidFill>
            <a:prstDash val="solid"/>
            <a:round/>
            <a:headEnd len="sm" w="sm" type="none"/>
            <a:tailEnd len="sm" w="sm" type="none"/>
          </a:ln>
        </p:spPr>
      </p:pic>
      <p:pic>
        <p:nvPicPr>
          <p:cNvPr id="1207" name="Google Shape;1207;p127"/>
          <p:cNvPicPr preferRelativeResize="0"/>
          <p:nvPr/>
        </p:nvPicPr>
        <p:blipFill>
          <a:blip r:embed="rId5">
            <a:alphaModFix/>
          </a:blip>
          <a:stretch>
            <a:fillRect/>
          </a:stretch>
        </p:blipFill>
        <p:spPr>
          <a:xfrm>
            <a:off x="4721725" y="2503175"/>
            <a:ext cx="4116066" cy="2061525"/>
          </a:xfrm>
          <a:prstGeom prst="rect">
            <a:avLst/>
          </a:prstGeom>
          <a:noFill/>
          <a:ln cap="flat" cmpd="sng" w="9525">
            <a:solidFill>
              <a:srgbClr val="000000"/>
            </a:solidFill>
            <a:prstDash val="solid"/>
            <a:round/>
            <a:headEnd len="sm" w="sm" type="none"/>
            <a:tailEnd len="sm" w="sm" type="none"/>
          </a:ln>
        </p:spPr>
      </p:pic>
      <p:cxnSp>
        <p:nvCxnSpPr>
          <p:cNvPr id="1208" name="Google Shape;1208;p127"/>
          <p:cNvCxnSpPr>
            <a:stCxn id="1209" idx="0"/>
          </p:cNvCxnSpPr>
          <p:nvPr/>
        </p:nvCxnSpPr>
        <p:spPr>
          <a:xfrm flipH="1" rot="10800000">
            <a:off x="1169050" y="2428675"/>
            <a:ext cx="298800" cy="805500"/>
          </a:xfrm>
          <a:prstGeom prst="straightConnector1">
            <a:avLst/>
          </a:prstGeom>
          <a:noFill/>
          <a:ln cap="flat" cmpd="sng" w="38100">
            <a:solidFill>
              <a:srgbClr val="4285F4"/>
            </a:solidFill>
            <a:prstDash val="solid"/>
            <a:round/>
            <a:headEnd len="med" w="med" type="none"/>
            <a:tailEnd len="med" w="med" type="stealth"/>
          </a:ln>
        </p:spPr>
      </p:cxnSp>
      <p:cxnSp>
        <p:nvCxnSpPr>
          <p:cNvPr id="1210" name="Google Shape;1210;p127"/>
          <p:cNvCxnSpPr>
            <a:stCxn id="1211" idx="3"/>
          </p:cNvCxnSpPr>
          <p:nvPr/>
        </p:nvCxnSpPr>
        <p:spPr>
          <a:xfrm flipH="1" rot="10800000">
            <a:off x="2519900" y="3792625"/>
            <a:ext cx="2441700" cy="493500"/>
          </a:xfrm>
          <a:prstGeom prst="straightConnector1">
            <a:avLst/>
          </a:prstGeom>
          <a:noFill/>
          <a:ln cap="flat" cmpd="sng" w="38100">
            <a:solidFill>
              <a:srgbClr val="4285F4"/>
            </a:solidFill>
            <a:prstDash val="solid"/>
            <a:round/>
            <a:headEnd len="med" w="med" type="none"/>
            <a:tailEnd len="med" w="med" type="stealth"/>
          </a:ln>
        </p:spPr>
      </p:cxnSp>
      <p:cxnSp>
        <p:nvCxnSpPr>
          <p:cNvPr id="1212" name="Google Shape;1212;p127"/>
          <p:cNvCxnSpPr/>
          <p:nvPr/>
        </p:nvCxnSpPr>
        <p:spPr>
          <a:xfrm flipH="1" rot="10800000">
            <a:off x="1766450" y="2649700"/>
            <a:ext cx="2364000" cy="1013100"/>
          </a:xfrm>
          <a:prstGeom prst="straightConnector1">
            <a:avLst/>
          </a:prstGeom>
          <a:noFill/>
          <a:ln cap="flat" cmpd="sng" w="38100">
            <a:solidFill>
              <a:srgbClr val="4285F4"/>
            </a:solidFill>
            <a:prstDash val="solid"/>
            <a:round/>
            <a:headEnd len="med" w="med" type="none"/>
            <a:tailEnd len="med" w="med" type="stealth"/>
          </a:ln>
        </p:spPr>
      </p:cxnSp>
      <p:sp>
        <p:nvSpPr>
          <p:cNvPr id="1209" name="Google Shape;1209;p127"/>
          <p:cNvSpPr txBox="1"/>
          <p:nvPr/>
        </p:nvSpPr>
        <p:spPr>
          <a:xfrm>
            <a:off x="870250" y="3234175"/>
            <a:ext cx="5976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Loss</a:t>
            </a:r>
            <a:endParaRPr/>
          </a:p>
        </p:txBody>
      </p:sp>
      <p:sp>
        <p:nvSpPr>
          <p:cNvPr id="1213" name="Google Shape;1213;p127"/>
          <p:cNvSpPr txBox="1"/>
          <p:nvPr/>
        </p:nvSpPr>
        <p:spPr>
          <a:xfrm>
            <a:off x="1220925" y="3649750"/>
            <a:ext cx="5976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1211" name="Google Shape;1211;p127"/>
          <p:cNvSpPr txBox="1"/>
          <p:nvPr/>
        </p:nvSpPr>
        <p:spPr>
          <a:xfrm>
            <a:off x="1740500" y="4065325"/>
            <a:ext cx="7794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7" name="Shape 1217"/>
        <p:cNvGrpSpPr/>
        <p:nvPr/>
      </p:nvGrpSpPr>
      <p:grpSpPr>
        <a:xfrm>
          <a:off x="0" y="0"/>
          <a:ext cx="0" cy="0"/>
          <a:chOff x="0" y="0"/>
          <a:chExt cx="0" cy="0"/>
        </a:xfrm>
      </p:grpSpPr>
      <p:sp>
        <p:nvSpPr>
          <p:cNvPr id="1218" name="Google Shape;1218;p128"/>
          <p:cNvSpPr txBox="1"/>
          <p:nvPr>
            <p:ph type="title"/>
          </p:nvPr>
        </p:nvSpPr>
        <p:spPr>
          <a:xfrm>
            <a:off x="167100" y="293775"/>
            <a:ext cx="82458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Lab 5: Distributed training and monitoring</a:t>
            </a:r>
            <a:endParaRPr sz="1800"/>
          </a:p>
        </p:txBody>
      </p:sp>
      <p:sp>
        <p:nvSpPr>
          <p:cNvPr id="1219" name="Google Shape;1219;p128"/>
          <p:cNvSpPr txBox="1"/>
          <p:nvPr>
            <p:ph idx="4294967295" type="body"/>
          </p:nvPr>
        </p:nvSpPr>
        <p:spPr>
          <a:xfrm>
            <a:off x="260750" y="1577175"/>
            <a:ext cx="8245800" cy="29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In this lab</a:t>
            </a:r>
            <a:r>
              <a:rPr lang="en"/>
              <a:t> you will:</a:t>
            </a:r>
            <a:endParaRPr sz="1800"/>
          </a:p>
          <a:p>
            <a:pPr indent="-342900" lvl="0" marL="457200" rtl="0" algn="l">
              <a:spcBef>
                <a:spcPts val="1400"/>
              </a:spcBef>
              <a:spcAft>
                <a:spcPts val="0"/>
              </a:spcAft>
              <a:buSzPts val="1800"/>
              <a:buChar char="●"/>
            </a:pPr>
            <a:r>
              <a:rPr lang="en"/>
              <a:t>Create features out of input data</a:t>
            </a:r>
            <a:endParaRPr/>
          </a:p>
          <a:p>
            <a:pPr indent="-342900" lvl="0" marL="457200" rtl="0" algn="l">
              <a:spcBef>
                <a:spcPts val="0"/>
              </a:spcBef>
              <a:spcAft>
                <a:spcPts val="0"/>
              </a:spcAft>
              <a:buSzPts val="1800"/>
              <a:buChar char="●"/>
            </a:pPr>
            <a:r>
              <a:rPr lang="en"/>
              <a:t>Train and evaluate</a:t>
            </a:r>
            <a:endParaRPr/>
          </a:p>
          <a:p>
            <a:pPr indent="-342900" lvl="0" marL="457200" rtl="0" algn="l">
              <a:spcBef>
                <a:spcPts val="0"/>
              </a:spcBef>
              <a:spcAft>
                <a:spcPts val="0"/>
              </a:spcAft>
              <a:buSzPts val="1800"/>
              <a:buChar char="●"/>
            </a:pPr>
            <a:r>
              <a:rPr lang="en"/>
              <a:t>Monitor with Tensorboard</a:t>
            </a:r>
            <a:endParaRPr/>
          </a:p>
        </p:txBody>
      </p:sp>
      <p:sp>
        <p:nvSpPr>
          <p:cNvPr id="1220" name="Google Shape;1220;p128"/>
          <p:cNvSpPr txBox="1"/>
          <p:nvPr/>
        </p:nvSpPr>
        <p:spPr>
          <a:xfrm>
            <a:off x="8513250" y="4819916"/>
            <a:ext cx="548700" cy="30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3F3F3"/>
                </a:solidFill>
                <a:latin typeface="Roboto"/>
                <a:ea typeface="Roboto"/>
                <a:cs typeface="Roboto"/>
                <a:sym typeface="Roboto"/>
              </a:rPr>
              <a:t>‹#›</a:t>
            </a:fld>
            <a:endParaRPr sz="1200">
              <a:solidFill>
                <a:srgbClr val="F3F3F3"/>
              </a:solidFill>
              <a:latin typeface="Roboto"/>
              <a:ea typeface="Roboto"/>
              <a:cs typeface="Roboto"/>
              <a:sym typeface="Roboto"/>
            </a:endParaRPr>
          </a:p>
        </p:txBody>
      </p:sp>
      <p:sp>
        <p:nvSpPr>
          <p:cNvPr id="1221" name="Google Shape;1221;p128"/>
          <p:cNvSpPr txBox="1"/>
          <p:nvPr/>
        </p:nvSpPr>
        <p:spPr>
          <a:xfrm>
            <a:off x="0" y="0"/>
            <a:ext cx="3065700" cy="30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Serverless Machine Learning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5" name="Shape 1225"/>
        <p:cNvGrpSpPr/>
        <p:nvPr/>
      </p:nvGrpSpPr>
      <p:grpSpPr>
        <a:xfrm>
          <a:off x="0" y="0"/>
          <a:ext cx="0" cy="0"/>
          <a:chOff x="0" y="0"/>
          <a:chExt cx="0" cy="0"/>
        </a:xfrm>
      </p:grpSpPr>
      <p:graphicFrame>
        <p:nvGraphicFramePr>
          <p:cNvPr id="1226" name="Google Shape;1226;p129"/>
          <p:cNvGraphicFramePr/>
          <p:nvPr/>
        </p:nvGraphicFramePr>
        <p:xfrm>
          <a:off x="144640" y="1131156"/>
          <a:ext cx="3000000" cy="3000000"/>
        </p:xfrm>
        <a:graphic>
          <a:graphicData uri="http://schemas.openxmlformats.org/drawingml/2006/table">
            <a:tbl>
              <a:tblPr>
                <a:noFill/>
                <a:tableStyleId>{B202CE34-3B4D-4FDB-804B-328340B2ECFC}</a:tableStyleId>
              </a:tblPr>
              <a:tblGrid>
                <a:gridCol w="2555325"/>
                <a:gridCol w="6299400"/>
              </a:tblGrid>
              <a:tr h="285750">
                <a:tc>
                  <a:txBody>
                    <a:bodyPr/>
                    <a:lstStyle/>
                    <a:p>
                      <a:pPr indent="0" lvl="0" marL="0" rtl="0" algn="l">
                        <a:spcBef>
                          <a:spcPts val="0"/>
                        </a:spcBef>
                        <a:spcAft>
                          <a:spcPts val="0"/>
                        </a:spcAft>
                        <a:buNone/>
                      </a:pPr>
                      <a:r>
                        <a:rPr lang="en" sz="1600">
                          <a:solidFill>
                            <a:srgbClr val="434343"/>
                          </a:solidFill>
                          <a:latin typeface="Roboto"/>
                          <a:ea typeface="Roboto"/>
                          <a:cs typeface="Roboto"/>
                          <a:sym typeface="Roboto"/>
                        </a:rPr>
                        <a:t>tf.contrib.learn API</a:t>
                      </a:r>
                      <a:endParaRPr sz="1600">
                        <a:solidFill>
                          <a:srgbClr val="434343"/>
                        </a:solidFill>
                        <a:latin typeface="Roboto"/>
                        <a:ea typeface="Roboto"/>
                        <a:cs typeface="Roboto"/>
                        <a:sym typeface="Roboto"/>
                      </a:endParaRPr>
                    </a:p>
                  </a:txBody>
                  <a:tcPr marT="68575" marB="68575" marR="68575" marL="6857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400"/>
                        </a:spcBef>
                        <a:spcAft>
                          <a:spcPts val="0"/>
                        </a:spcAft>
                        <a:buNone/>
                      </a:pPr>
                      <a:r>
                        <a:rPr lang="en" sz="1600" u="sng">
                          <a:solidFill>
                            <a:schemeClr val="hlink"/>
                          </a:solidFill>
                          <a:latin typeface="Roboto"/>
                          <a:ea typeface="Roboto"/>
                          <a:cs typeface="Roboto"/>
                          <a:sym typeface="Roboto"/>
                          <a:hlinkClick r:id="rId3"/>
                        </a:rPr>
                        <a:t>https://www.tensorflow.org/versions/master/api_docs/python/contrib.learn.html</a:t>
                      </a:r>
                      <a:r>
                        <a:rPr lang="en" sz="1600">
                          <a:latin typeface="Roboto"/>
                          <a:ea typeface="Roboto"/>
                          <a:cs typeface="Roboto"/>
                          <a:sym typeface="Roboto"/>
                        </a:rPr>
                        <a:t> </a:t>
                      </a:r>
                      <a:endParaRPr sz="1600">
                        <a:latin typeface="Roboto"/>
                        <a:ea typeface="Roboto"/>
                        <a:cs typeface="Roboto"/>
                        <a:sym typeface="Roboto"/>
                      </a:endParaRPr>
                    </a:p>
                  </a:txBody>
                  <a:tcPr marT="68575" marB="68575" marR="68575" marL="6857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85750">
                <a:tc>
                  <a:txBody>
                    <a:bodyPr/>
                    <a:lstStyle/>
                    <a:p>
                      <a:pPr indent="0" lvl="0" marL="0" rtl="0" algn="l">
                        <a:spcBef>
                          <a:spcPts val="0"/>
                        </a:spcBef>
                        <a:spcAft>
                          <a:spcPts val="0"/>
                        </a:spcAft>
                        <a:buNone/>
                      </a:pPr>
                      <a:r>
                        <a:rPr lang="en" sz="1600">
                          <a:solidFill>
                            <a:srgbClr val="434343"/>
                          </a:solidFill>
                          <a:latin typeface="Roboto"/>
                          <a:ea typeface="Roboto"/>
                          <a:cs typeface="Roboto"/>
                          <a:sym typeface="Roboto"/>
                        </a:rPr>
                        <a:t>TensorFlow (all)</a:t>
                      </a:r>
                      <a:endParaRPr sz="1600">
                        <a:solidFill>
                          <a:srgbClr val="434343"/>
                        </a:solidFill>
                        <a:latin typeface="Roboto"/>
                        <a:ea typeface="Roboto"/>
                        <a:cs typeface="Roboto"/>
                        <a:sym typeface="Roboto"/>
                      </a:endParaRPr>
                    </a:p>
                  </a:txBody>
                  <a:tcPr marT="68575" marB="68575" marR="68575" marL="6857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400"/>
                        </a:spcBef>
                        <a:spcAft>
                          <a:spcPts val="0"/>
                        </a:spcAft>
                        <a:buNone/>
                      </a:pPr>
                      <a:r>
                        <a:rPr lang="en" sz="1600" u="sng">
                          <a:solidFill>
                            <a:schemeClr val="hlink"/>
                          </a:solidFill>
                          <a:latin typeface="Roboto"/>
                          <a:ea typeface="Roboto"/>
                          <a:cs typeface="Roboto"/>
                          <a:sym typeface="Roboto"/>
                          <a:hlinkClick r:id="rId4"/>
                        </a:rPr>
                        <a:t>https://www.tensorflow.org/api_docs/python/index.html</a:t>
                      </a:r>
                      <a:r>
                        <a:rPr lang="en" sz="1600">
                          <a:latin typeface="Roboto"/>
                          <a:ea typeface="Roboto"/>
                          <a:cs typeface="Roboto"/>
                          <a:sym typeface="Roboto"/>
                        </a:rPr>
                        <a:t> </a:t>
                      </a:r>
                      <a:endParaRPr sz="1600">
                        <a:latin typeface="Roboto"/>
                        <a:ea typeface="Roboto"/>
                        <a:cs typeface="Roboto"/>
                        <a:sym typeface="Roboto"/>
                      </a:endParaRPr>
                    </a:p>
                  </a:txBody>
                  <a:tcPr marT="68575" marB="68575" marR="68575" marL="6857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85750">
                <a:tc>
                  <a:txBody>
                    <a:bodyPr/>
                    <a:lstStyle/>
                    <a:p>
                      <a:pPr indent="0" lvl="0" marL="0" rtl="0" algn="l">
                        <a:spcBef>
                          <a:spcPts val="0"/>
                        </a:spcBef>
                        <a:spcAft>
                          <a:spcPts val="0"/>
                        </a:spcAft>
                        <a:buNone/>
                      </a:pPr>
                      <a:r>
                        <a:rPr lang="en" sz="1600">
                          <a:solidFill>
                            <a:srgbClr val="434343"/>
                          </a:solidFill>
                          <a:latin typeface="Roboto"/>
                          <a:ea typeface="Roboto"/>
                          <a:cs typeface="Roboto"/>
                          <a:sym typeface="Roboto"/>
                        </a:rPr>
                        <a:t>Understanding neural networks with TensorFlow playground</a:t>
                      </a:r>
                      <a:endParaRPr sz="1600">
                        <a:solidFill>
                          <a:srgbClr val="434343"/>
                        </a:solidFill>
                        <a:latin typeface="Roboto"/>
                        <a:ea typeface="Roboto"/>
                        <a:cs typeface="Roboto"/>
                        <a:sym typeface="Roboto"/>
                      </a:endParaRPr>
                    </a:p>
                  </a:txBody>
                  <a:tcPr marT="68575" marB="68575" marR="68575" marL="6857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400"/>
                        </a:spcBef>
                        <a:spcAft>
                          <a:spcPts val="0"/>
                        </a:spcAft>
                        <a:buNone/>
                      </a:pPr>
                      <a:r>
                        <a:rPr lang="en" sz="1600" u="sng">
                          <a:solidFill>
                            <a:schemeClr val="hlink"/>
                          </a:solidFill>
                          <a:latin typeface="Roboto"/>
                          <a:ea typeface="Roboto"/>
                          <a:cs typeface="Roboto"/>
                          <a:sym typeface="Roboto"/>
                          <a:hlinkClick r:id="rId5"/>
                        </a:rPr>
                        <a:t>https://cloud.google.com/blog/big-data/2016/07/understanding-neural-networks-with-tensorflow-playground</a:t>
                      </a:r>
                      <a:r>
                        <a:rPr lang="en" sz="1600">
                          <a:latin typeface="Roboto"/>
                          <a:ea typeface="Roboto"/>
                          <a:cs typeface="Roboto"/>
                          <a:sym typeface="Roboto"/>
                        </a:rPr>
                        <a:t> </a:t>
                      </a:r>
                      <a:endParaRPr sz="1600">
                        <a:latin typeface="Roboto"/>
                        <a:ea typeface="Roboto"/>
                        <a:cs typeface="Roboto"/>
                        <a:sym typeface="Roboto"/>
                      </a:endParaRPr>
                    </a:p>
                  </a:txBody>
                  <a:tcPr marT="68575" marB="68575" marR="68575" marL="6857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85750">
                <a:tc>
                  <a:txBody>
                    <a:bodyPr/>
                    <a:lstStyle/>
                    <a:p>
                      <a:pPr indent="0" lvl="0" marL="0" rtl="0" algn="l">
                        <a:spcBef>
                          <a:spcPts val="0"/>
                        </a:spcBef>
                        <a:spcAft>
                          <a:spcPts val="0"/>
                        </a:spcAft>
                        <a:buNone/>
                      </a:pPr>
                      <a:r>
                        <a:rPr lang="en" sz="1600">
                          <a:solidFill>
                            <a:srgbClr val="434343"/>
                          </a:solidFill>
                          <a:latin typeface="Roboto"/>
                          <a:ea typeface="Roboto"/>
                          <a:cs typeface="Roboto"/>
                          <a:sym typeface="Roboto"/>
                        </a:rPr>
                        <a:t>TensorFlow examples</a:t>
                      </a:r>
                      <a:endParaRPr sz="1600">
                        <a:solidFill>
                          <a:srgbClr val="434343"/>
                        </a:solidFill>
                        <a:latin typeface="Roboto"/>
                        <a:ea typeface="Roboto"/>
                        <a:cs typeface="Roboto"/>
                        <a:sym typeface="Roboto"/>
                      </a:endParaRPr>
                    </a:p>
                  </a:txBody>
                  <a:tcPr marT="68575" marB="68575" marR="68575" marL="6857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400"/>
                        </a:spcBef>
                        <a:spcAft>
                          <a:spcPts val="0"/>
                        </a:spcAft>
                        <a:buNone/>
                      </a:pPr>
                      <a:r>
                        <a:rPr lang="en" sz="1600" u="sng">
                          <a:solidFill>
                            <a:schemeClr val="hlink"/>
                          </a:solidFill>
                          <a:latin typeface="Roboto"/>
                          <a:ea typeface="Roboto"/>
                          <a:cs typeface="Roboto"/>
                          <a:sym typeface="Roboto"/>
                          <a:hlinkClick r:id="rId6"/>
                        </a:rPr>
                        <a:t>https://github.com/aymericdamien/TensorFlow-Examples</a:t>
                      </a:r>
                      <a:r>
                        <a:rPr lang="en" sz="1600">
                          <a:latin typeface="Roboto"/>
                          <a:ea typeface="Roboto"/>
                          <a:cs typeface="Roboto"/>
                          <a:sym typeface="Roboto"/>
                        </a:rPr>
                        <a:t> </a:t>
                      </a:r>
                      <a:endParaRPr sz="1600">
                        <a:latin typeface="Roboto"/>
                        <a:ea typeface="Roboto"/>
                        <a:cs typeface="Roboto"/>
                        <a:sym typeface="Roboto"/>
                      </a:endParaRPr>
                    </a:p>
                  </a:txBody>
                  <a:tcPr marT="68575" marB="68575" marR="68575" marL="6857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85750">
                <a:tc>
                  <a:txBody>
                    <a:bodyPr/>
                    <a:lstStyle/>
                    <a:p>
                      <a:pPr indent="0" lvl="0" marL="0" rtl="0" algn="l">
                        <a:spcBef>
                          <a:spcPts val="0"/>
                        </a:spcBef>
                        <a:spcAft>
                          <a:spcPts val="0"/>
                        </a:spcAft>
                        <a:buNone/>
                      </a:pPr>
                      <a:r>
                        <a:rPr lang="en" sz="1600">
                          <a:solidFill>
                            <a:srgbClr val="434343"/>
                          </a:solidFill>
                          <a:latin typeface="Roboto"/>
                          <a:ea typeface="Roboto"/>
                          <a:cs typeface="Roboto"/>
                          <a:sym typeface="Roboto"/>
                        </a:rPr>
                        <a:t>TensorFlow MNIST</a:t>
                      </a:r>
                      <a:endParaRPr sz="1600">
                        <a:solidFill>
                          <a:srgbClr val="434343"/>
                        </a:solidFill>
                        <a:latin typeface="Roboto"/>
                        <a:ea typeface="Roboto"/>
                        <a:cs typeface="Roboto"/>
                        <a:sym typeface="Roboto"/>
                      </a:endParaRPr>
                    </a:p>
                  </a:txBody>
                  <a:tcPr marT="68575" marB="68575" marR="68575" marL="6857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400"/>
                        </a:spcBef>
                        <a:spcAft>
                          <a:spcPts val="0"/>
                        </a:spcAft>
                        <a:buNone/>
                      </a:pPr>
                      <a:r>
                        <a:rPr lang="en" sz="1600" u="sng">
                          <a:solidFill>
                            <a:schemeClr val="hlink"/>
                          </a:solidFill>
                          <a:latin typeface="Roboto"/>
                          <a:ea typeface="Roboto"/>
                          <a:cs typeface="Roboto"/>
                          <a:sym typeface="Roboto"/>
                          <a:hlinkClick r:id="rId7"/>
                        </a:rPr>
                        <a:t>https://www.youtube.com/watch?v=vq2nnJ4g6N0&amp;t=3686s</a:t>
                      </a:r>
                      <a:endParaRPr sz="1600">
                        <a:latin typeface="Roboto"/>
                        <a:ea typeface="Roboto"/>
                        <a:cs typeface="Roboto"/>
                        <a:sym typeface="Roboto"/>
                      </a:endParaRPr>
                    </a:p>
                  </a:txBody>
                  <a:tcPr marT="68575" marB="68575" marR="68575" marL="6857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85750">
                <a:tc>
                  <a:txBody>
                    <a:bodyPr/>
                    <a:lstStyle/>
                    <a:p>
                      <a:pPr indent="0" lvl="0" marL="0" rtl="0" algn="l">
                        <a:spcBef>
                          <a:spcPts val="0"/>
                        </a:spcBef>
                        <a:spcAft>
                          <a:spcPts val="0"/>
                        </a:spcAft>
                        <a:buNone/>
                      </a:pPr>
                      <a:r>
                        <a:rPr lang="en" sz="1600">
                          <a:solidFill>
                            <a:srgbClr val="434343"/>
                          </a:solidFill>
                          <a:latin typeface="Roboto"/>
                          <a:ea typeface="Roboto"/>
                          <a:cs typeface="Roboto"/>
                          <a:sym typeface="Roboto"/>
                        </a:rPr>
                        <a:t>Another TF Datalab</a:t>
                      </a:r>
                      <a:endParaRPr sz="1600">
                        <a:solidFill>
                          <a:srgbClr val="434343"/>
                        </a:solidFill>
                        <a:latin typeface="Roboto"/>
                        <a:ea typeface="Roboto"/>
                        <a:cs typeface="Roboto"/>
                        <a:sym typeface="Roboto"/>
                      </a:endParaRPr>
                    </a:p>
                  </a:txBody>
                  <a:tcPr marT="68575" marB="68575" marR="68575" marL="6857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600" u="sng">
                          <a:solidFill>
                            <a:srgbClr val="0000FF"/>
                          </a:solidFill>
                          <a:latin typeface="Roboto"/>
                          <a:ea typeface="Roboto"/>
                          <a:cs typeface="Roboto"/>
                          <a:sym typeface="Roboto"/>
                          <a:hlinkClick r:id="rId8"/>
                        </a:rPr>
                        <a:t>https://github.com/kazunori279/TensorFlow-Intro/</a:t>
                      </a:r>
                      <a:endParaRPr sz="1600">
                        <a:solidFill>
                          <a:srgbClr val="0000FF"/>
                        </a:solidFill>
                        <a:latin typeface="Roboto"/>
                        <a:ea typeface="Roboto"/>
                        <a:cs typeface="Roboto"/>
                        <a:sym typeface="Roboto"/>
                      </a:endParaRPr>
                    </a:p>
                  </a:txBody>
                  <a:tcPr marT="68575" marB="68575" marR="68575" marL="6857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1227" name="Google Shape;1227;p129"/>
          <p:cNvSpPr txBox="1"/>
          <p:nvPr>
            <p:ph type="title"/>
          </p:nvPr>
        </p:nvSpPr>
        <p:spPr>
          <a:xfrm>
            <a:off x="167100" y="293775"/>
            <a:ext cx="6614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228" name="Google Shape;1228;p129"/>
          <p:cNvSpPr txBox="1"/>
          <p:nvPr/>
        </p:nvSpPr>
        <p:spPr>
          <a:xfrm>
            <a:off x="8513250" y="4819916"/>
            <a:ext cx="548700" cy="30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3F3F3"/>
                </a:solidFill>
                <a:latin typeface="Roboto"/>
                <a:ea typeface="Roboto"/>
                <a:cs typeface="Roboto"/>
                <a:sym typeface="Roboto"/>
              </a:rPr>
              <a:t>‹#›</a:t>
            </a:fld>
            <a:endParaRPr sz="1200">
              <a:solidFill>
                <a:srgbClr val="F3F3F3"/>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sp>
        <p:nvSpPr>
          <p:cNvPr id="1233" name="Google Shape;1233;p130"/>
          <p:cNvSpPr txBox="1"/>
          <p:nvPr/>
        </p:nvSpPr>
        <p:spPr>
          <a:xfrm>
            <a:off x="7976499" y="4875025"/>
            <a:ext cx="955200" cy="1365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500">
                <a:solidFill>
                  <a:srgbClr val="FFFFFF"/>
                </a:solidFill>
                <a:latin typeface="Open Sans"/>
                <a:ea typeface="Open Sans"/>
                <a:cs typeface="Open Sans"/>
                <a:sym typeface="Open Sans"/>
              </a:rPr>
              <a:t>Images by Connie Zhou</a:t>
            </a:r>
            <a:endParaRPr b="1" sz="500">
              <a:solidFill>
                <a:srgbClr val="FFFF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97"/>
          <p:cNvSpPr txBox="1"/>
          <p:nvPr>
            <p:ph type="title"/>
          </p:nvPr>
        </p:nvSpPr>
        <p:spPr>
          <a:xfrm>
            <a:off x="130425" y="48525"/>
            <a:ext cx="4094700" cy="26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 is an open-source high-performance library for numerical computation</a:t>
            </a:r>
            <a:endParaRPr/>
          </a:p>
          <a:p>
            <a:pPr indent="0" lvl="0" marL="0" rtl="0" algn="l">
              <a:spcBef>
                <a:spcPts val="0"/>
              </a:spcBef>
              <a:spcAft>
                <a:spcPts val="0"/>
              </a:spcAft>
              <a:buNone/>
            </a:pPr>
            <a:r>
              <a:rPr lang="en"/>
              <a:t>that uses directed graphs</a:t>
            </a:r>
            <a:endParaRPr/>
          </a:p>
        </p:txBody>
      </p:sp>
      <p:pic>
        <p:nvPicPr>
          <p:cNvPr id="758" name="Google Shape;758;p97"/>
          <p:cNvPicPr preferRelativeResize="0"/>
          <p:nvPr/>
        </p:nvPicPr>
        <p:blipFill>
          <a:blip r:embed="rId3">
            <a:alphaModFix/>
          </a:blip>
          <a:stretch>
            <a:fillRect/>
          </a:stretch>
        </p:blipFill>
        <p:spPr>
          <a:xfrm>
            <a:off x="4804425" y="197721"/>
            <a:ext cx="2531850" cy="4501080"/>
          </a:xfrm>
          <a:prstGeom prst="rect">
            <a:avLst/>
          </a:prstGeom>
          <a:noFill/>
          <a:ln>
            <a:noFill/>
          </a:ln>
        </p:spPr>
      </p:pic>
      <p:sp>
        <p:nvSpPr>
          <p:cNvPr id="759" name="Google Shape;759;p97"/>
          <p:cNvSpPr txBox="1"/>
          <p:nvPr/>
        </p:nvSpPr>
        <p:spPr>
          <a:xfrm>
            <a:off x="7612200" y="1094975"/>
            <a:ext cx="1468800" cy="10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49351"/>
                </a:solidFill>
                <a:latin typeface="Permanent Marker"/>
                <a:ea typeface="Permanent Marker"/>
                <a:cs typeface="Permanent Marker"/>
                <a:sym typeface="Permanent Marker"/>
              </a:rPr>
              <a:t>Nodes represent mathematical operations</a:t>
            </a:r>
            <a:endParaRPr>
              <a:solidFill>
                <a:srgbClr val="349351"/>
              </a:solidFill>
              <a:latin typeface="Permanent Marker"/>
              <a:ea typeface="Permanent Marker"/>
              <a:cs typeface="Permanent Marker"/>
              <a:sym typeface="Permanent Marker"/>
            </a:endParaRPr>
          </a:p>
        </p:txBody>
      </p:sp>
      <p:sp>
        <p:nvSpPr>
          <p:cNvPr id="760" name="Google Shape;760;p97"/>
          <p:cNvSpPr txBox="1"/>
          <p:nvPr/>
        </p:nvSpPr>
        <p:spPr>
          <a:xfrm>
            <a:off x="7478650" y="2626375"/>
            <a:ext cx="1108200" cy="10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49351"/>
                </a:solidFill>
                <a:latin typeface="Permanent Marker"/>
                <a:ea typeface="Permanent Marker"/>
                <a:cs typeface="Permanent Marker"/>
                <a:sym typeface="Permanent Marker"/>
              </a:rPr>
              <a:t>Edges represent arrays of data</a:t>
            </a:r>
            <a:endParaRPr>
              <a:solidFill>
                <a:srgbClr val="349351"/>
              </a:solidFill>
              <a:latin typeface="Permanent Marker"/>
              <a:ea typeface="Permanent Marker"/>
              <a:cs typeface="Permanent Marker"/>
              <a:sym typeface="Permanent Marker"/>
            </a:endParaRPr>
          </a:p>
        </p:txBody>
      </p:sp>
      <p:cxnSp>
        <p:nvCxnSpPr>
          <p:cNvPr id="761" name="Google Shape;761;p97"/>
          <p:cNvCxnSpPr>
            <a:stCxn id="760" idx="1"/>
          </p:cNvCxnSpPr>
          <p:nvPr/>
        </p:nvCxnSpPr>
        <p:spPr>
          <a:xfrm flipH="1">
            <a:off x="6854050" y="3139675"/>
            <a:ext cx="624600" cy="8700"/>
          </a:xfrm>
          <a:prstGeom prst="straightConnector1">
            <a:avLst/>
          </a:prstGeom>
          <a:noFill/>
          <a:ln cap="flat" cmpd="sng" w="28575">
            <a:solidFill>
              <a:srgbClr val="349351"/>
            </a:solidFill>
            <a:prstDash val="solid"/>
            <a:round/>
            <a:headEnd len="med" w="med" type="none"/>
            <a:tailEnd len="med" w="med" type="stealth"/>
          </a:ln>
        </p:spPr>
      </p:cxnSp>
      <p:cxnSp>
        <p:nvCxnSpPr>
          <p:cNvPr id="762" name="Google Shape;762;p97"/>
          <p:cNvCxnSpPr>
            <a:stCxn id="760" idx="1"/>
          </p:cNvCxnSpPr>
          <p:nvPr/>
        </p:nvCxnSpPr>
        <p:spPr>
          <a:xfrm flipH="1">
            <a:off x="6923950" y="3139675"/>
            <a:ext cx="554700" cy="460800"/>
          </a:xfrm>
          <a:prstGeom prst="straightConnector1">
            <a:avLst/>
          </a:prstGeom>
          <a:noFill/>
          <a:ln cap="flat" cmpd="sng" w="28575">
            <a:solidFill>
              <a:srgbClr val="349351"/>
            </a:solidFill>
            <a:prstDash val="solid"/>
            <a:round/>
            <a:headEnd len="med" w="med" type="none"/>
            <a:tailEnd len="med" w="med" type="stealth"/>
          </a:ln>
        </p:spPr>
      </p:cxnSp>
      <p:cxnSp>
        <p:nvCxnSpPr>
          <p:cNvPr id="763" name="Google Shape;763;p97"/>
          <p:cNvCxnSpPr>
            <a:stCxn id="759" idx="1"/>
          </p:cNvCxnSpPr>
          <p:nvPr/>
        </p:nvCxnSpPr>
        <p:spPr>
          <a:xfrm flipH="1">
            <a:off x="7239000" y="1608275"/>
            <a:ext cx="373200" cy="4200"/>
          </a:xfrm>
          <a:prstGeom prst="straightConnector1">
            <a:avLst/>
          </a:prstGeom>
          <a:noFill/>
          <a:ln cap="flat" cmpd="sng" w="28575">
            <a:solidFill>
              <a:srgbClr val="349351"/>
            </a:solidFill>
            <a:prstDash val="solid"/>
            <a:round/>
            <a:headEnd len="med" w="med" type="none"/>
            <a:tailEnd len="med" w="med" type="stealth"/>
          </a:ln>
        </p:spPr>
      </p:cxnSp>
      <p:cxnSp>
        <p:nvCxnSpPr>
          <p:cNvPr id="764" name="Google Shape;764;p97"/>
          <p:cNvCxnSpPr>
            <a:stCxn id="759" idx="1"/>
          </p:cNvCxnSpPr>
          <p:nvPr/>
        </p:nvCxnSpPr>
        <p:spPr>
          <a:xfrm flipH="1">
            <a:off x="6697800" y="1608275"/>
            <a:ext cx="914400" cy="1116000"/>
          </a:xfrm>
          <a:prstGeom prst="straightConnector1">
            <a:avLst/>
          </a:prstGeom>
          <a:noFill/>
          <a:ln cap="flat" cmpd="sng" w="28575">
            <a:solidFill>
              <a:srgbClr val="349351"/>
            </a:solidFill>
            <a:prstDash val="solid"/>
            <a:round/>
            <a:headEnd len="med" w="med" type="none"/>
            <a:tailEnd len="med" w="med" type="stealth"/>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98"/>
          <p:cNvSpPr txBox="1"/>
          <p:nvPr>
            <p:ph type="title"/>
          </p:nvPr>
        </p:nvSpPr>
        <p:spPr>
          <a:xfrm>
            <a:off x="167100" y="369975"/>
            <a:ext cx="87984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 toolkit hierarchy</a:t>
            </a:r>
            <a:endParaRPr/>
          </a:p>
        </p:txBody>
      </p:sp>
      <p:sp>
        <p:nvSpPr>
          <p:cNvPr id="770" name="Google Shape;770;p98"/>
          <p:cNvSpPr txBox="1"/>
          <p:nvPr/>
        </p:nvSpPr>
        <p:spPr>
          <a:xfrm>
            <a:off x="159800" y="4001013"/>
            <a:ext cx="4717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TF runs on different hardware</a:t>
            </a:r>
            <a:endParaRPr>
              <a:solidFill>
                <a:srgbClr val="434343"/>
              </a:solidFill>
              <a:latin typeface="Roboto"/>
              <a:ea typeface="Roboto"/>
              <a:cs typeface="Roboto"/>
              <a:sym typeface="Roboto"/>
            </a:endParaRPr>
          </a:p>
        </p:txBody>
      </p:sp>
      <p:sp>
        <p:nvSpPr>
          <p:cNvPr id="771" name="Google Shape;771;p98"/>
          <p:cNvSpPr txBox="1"/>
          <p:nvPr/>
        </p:nvSpPr>
        <p:spPr>
          <a:xfrm>
            <a:off x="159800" y="1161975"/>
            <a:ext cx="4717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High-level “out-of-box” API </a:t>
            </a:r>
            <a:endParaRPr>
              <a:solidFill>
                <a:srgbClr val="434343"/>
              </a:solidFill>
              <a:latin typeface="Roboto"/>
              <a:ea typeface="Roboto"/>
              <a:cs typeface="Roboto"/>
              <a:sym typeface="Roboto"/>
            </a:endParaRPr>
          </a:p>
          <a:p>
            <a:pPr indent="0" lvl="0" marL="0" rtl="0" algn="l">
              <a:spcBef>
                <a:spcPts val="0"/>
              </a:spcBef>
              <a:spcAft>
                <a:spcPts val="0"/>
              </a:spcAft>
              <a:buNone/>
            </a:pPr>
            <a:r>
              <a:rPr lang="en">
                <a:solidFill>
                  <a:srgbClr val="434343"/>
                </a:solidFill>
                <a:latin typeface="Roboto"/>
                <a:ea typeface="Roboto"/>
                <a:cs typeface="Roboto"/>
                <a:sym typeface="Roboto"/>
              </a:rPr>
              <a:t>does distributed training</a:t>
            </a:r>
            <a:endParaRPr>
              <a:solidFill>
                <a:srgbClr val="434343"/>
              </a:solidFill>
            </a:endParaRPr>
          </a:p>
        </p:txBody>
      </p:sp>
      <p:sp>
        <p:nvSpPr>
          <p:cNvPr id="772" name="Google Shape;772;p98"/>
          <p:cNvSpPr txBox="1"/>
          <p:nvPr/>
        </p:nvSpPr>
        <p:spPr>
          <a:xfrm>
            <a:off x="159800" y="1896238"/>
            <a:ext cx="4717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Components useful when </a:t>
            </a:r>
            <a:endParaRPr>
              <a:solidFill>
                <a:srgbClr val="434343"/>
              </a:solidFill>
              <a:latin typeface="Roboto"/>
              <a:ea typeface="Roboto"/>
              <a:cs typeface="Roboto"/>
              <a:sym typeface="Roboto"/>
            </a:endParaRPr>
          </a:p>
          <a:p>
            <a:pPr indent="0" lvl="0" marL="0" rtl="0" algn="l">
              <a:spcBef>
                <a:spcPts val="0"/>
              </a:spcBef>
              <a:spcAft>
                <a:spcPts val="0"/>
              </a:spcAft>
              <a:buNone/>
            </a:pPr>
            <a:r>
              <a:rPr lang="en">
                <a:solidFill>
                  <a:srgbClr val="434343"/>
                </a:solidFill>
                <a:latin typeface="Roboto"/>
                <a:ea typeface="Roboto"/>
                <a:cs typeface="Roboto"/>
                <a:sym typeface="Roboto"/>
              </a:rPr>
              <a:t>building custom NN models</a:t>
            </a:r>
            <a:endParaRPr>
              <a:solidFill>
                <a:srgbClr val="434343"/>
              </a:solidFill>
            </a:endParaRPr>
          </a:p>
        </p:txBody>
      </p:sp>
      <p:sp>
        <p:nvSpPr>
          <p:cNvPr id="773" name="Google Shape;773;p98"/>
          <p:cNvSpPr txBox="1"/>
          <p:nvPr/>
        </p:nvSpPr>
        <p:spPr>
          <a:xfrm>
            <a:off x="159800" y="2630513"/>
            <a:ext cx="4717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Python API gives you full control</a:t>
            </a:r>
            <a:endParaRPr>
              <a:solidFill>
                <a:srgbClr val="434343"/>
              </a:solidFill>
              <a:latin typeface="Roboto"/>
              <a:ea typeface="Roboto"/>
              <a:cs typeface="Roboto"/>
              <a:sym typeface="Roboto"/>
            </a:endParaRPr>
          </a:p>
        </p:txBody>
      </p:sp>
      <p:sp>
        <p:nvSpPr>
          <p:cNvPr id="774" name="Google Shape;774;p98"/>
          <p:cNvSpPr txBox="1"/>
          <p:nvPr/>
        </p:nvSpPr>
        <p:spPr>
          <a:xfrm>
            <a:off x="159800" y="3314188"/>
            <a:ext cx="4717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C++ API is quite low-level</a:t>
            </a:r>
            <a:endParaRPr>
              <a:solidFill>
                <a:srgbClr val="434343"/>
              </a:solidFill>
              <a:latin typeface="Roboto"/>
              <a:ea typeface="Roboto"/>
              <a:cs typeface="Roboto"/>
              <a:sym typeface="Roboto"/>
            </a:endParaRPr>
          </a:p>
        </p:txBody>
      </p:sp>
      <p:cxnSp>
        <p:nvCxnSpPr>
          <p:cNvPr id="775" name="Google Shape;775;p98"/>
          <p:cNvCxnSpPr/>
          <p:nvPr/>
        </p:nvCxnSpPr>
        <p:spPr>
          <a:xfrm>
            <a:off x="2990850" y="1436150"/>
            <a:ext cx="495300" cy="1200"/>
          </a:xfrm>
          <a:prstGeom prst="straightConnector1">
            <a:avLst/>
          </a:prstGeom>
          <a:noFill/>
          <a:ln cap="flat" cmpd="sng" w="9525">
            <a:solidFill>
              <a:schemeClr val="lt2"/>
            </a:solidFill>
            <a:prstDash val="solid"/>
            <a:round/>
            <a:headEnd len="med" w="med" type="none"/>
            <a:tailEnd len="med" w="med" type="triangle"/>
          </a:ln>
        </p:spPr>
      </p:cxnSp>
      <p:cxnSp>
        <p:nvCxnSpPr>
          <p:cNvPr id="776" name="Google Shape;776;p98"/>
          <p:cNvCxnSpPr/>
          <p:nvPr/>
        </p:nvCxnSpPr>
        <p:spPr>
          <a:xfrm>
            <a:off x="2990850" y="2170900"/>
            <a:ext cx="495300" cy="1200"/>
          </a:xfrm>
          <a:prstGeom prst="straightConnector1">
            <a:avLst/>
          </a:prstGeom>
          <a:noFill/>
          <a:ln cap="flat" cmpd="sng" w="9525">
            <a:solidFill>
              <a:schemeClr val="lt2"/>
            </a:solidFill>
            <a:prstDash val="solid"/>
            <a:round/>
            <a:headEnd len="med" w="med" type="none"/>
            <a:tailEnd len="med" w="med" type="triangle"/>
          </a:ln>
        </p:spPr>
      </p:cxnSp>
      <p:cxnSp>
        <p:nvCxnSpPr>
          <p:cNvPr id="777" name="Google Shape;777;p98"/>
          <p:cNvCxnSpPr/>
          <p:nvPr/>
        </p:nvCxnSpPr>
        <p:spPr>
          <a:xfrm>
            <a:off x="2990850" y="2905650"/>
            <a:ext cx="495300" cy="1200"/>
          </a:xfrm>
          <a:prstGeom prst="straightConnector1">
            <a:avLst/>
          </a:prstGeom>
          <a:noFill/>
          <a:ln cap="flat" cmpd="sng" w="9525">
            <a:solidFill>
              <a:schemeClr val="lt2"/>
            </a:solidFill>
            <a:prstDash val="solid"/>
            <a:round/>
            <a:headEnd len="med" w="med" type="none"/>
            <a:tailEnd len="med" w="med" type="triangle"/>
          </a:ln>
        </p:spPr>
      </p:cxnSp>
      <p:cxnSp>
        <p:nvCxnSpPr>
          <p:cNvPr id="778" name="Google Shape;778;p98"/>
          <p:cNvCxnSpPr/>
          <p:nvPr/>
        </p:nvCxnSpPr>
        <p:spPr>
          <a:xfrm>
            <a:off x="2990850" y="3639450"/>
            <a:ext cx="495300" cy="1200"/>
          </a:xfrm>
          <a:prstGeom prst="straightConnector1">
            <a:avLst/>
          </a:prstGeom>
          <a:noFill/>
          <a:ln cap="flat" cmpd="sng" w="9525">
            <a:solidFill>
              <a:schemeClr val="lt2"/>
            </a:solidFill>
            <a:prstDash val="solid"/>
            <a:round/>
            <a:headEnd len="med" w="med" type="none"/>
            <a:tailEnd len="med" w="med" type="triangle"/>
          </a:ln>
        </p:spPr>
      </p:cxnSp>
      <p:cxnSp>
        <p:nvCxnSpPr>
          <p:cNvPr id="779" name="Google Shape;779;p98"/>
          <p:cNvCxnSpPr/>
          <p:nvPr/>
        </p:nvCxnSpPr>
        <p:spPr>
          <a:xfrm>
            <a:off x="2990850" y="4272050"/>
            <a:ext cx="495300" cy="1200"/>
          </a:xfrm>
          <a:prstGeom prst="straightConnector1">
            <a:avLst/>
          </a:prstGeom>
          <a:noFill/>
          <a:ln cap="flat" cmpd="sng" w="9525">
            <a:solidFill>
              <a:schemeClr val="lt2"/>
            </a:solidFill>
            <a:prstDash val="solid"/>
            <a:round/>
            <a:headEnd len="med" w="med" type="none"/>
            <a:tailEnd len="med" w="med" type="triangle"/>
          </a:ln>
        </p:spPr>
      </p:cxnSp>
      <p:sp>
        <p:nvSpPr>
          <p:cNvPr id="780" name="Google Shape;780;p98"/>
          <p:cNvSpPr txBox="1"/>
          <p:nvPr/>
        </p:nvSpPr>
        <p:spPr>
          <a:xfrm>
            <a:off x="7644400" y="863300"/>
            <a:ext cx="1469100" cy="29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Run TF at scale</a:t>
            </a:r>
            <a:endParaRPr>
              <a:solidFill>
                <a:srgbClr val="434343"/>
              </a:solidFill>
            </a:endParaRPr>
          </a:p>
        </p:txBody>
      </p:sp>
      <p:grpSp>
        <p:nvGrpSpPr>
          <p:cNvPr id="781" name="Google Shape;781;p98"/>
          <p:cNvGrpSpPr/>
          <p:nvPr/>
        </p:nvGrpSpPr>
        <p:grpSpPr>
          <a:xfrm>
            <a:off x="3648100" y="1165100"/>
            <a:ext cx="4267036" cy="3380125"/>
            <a:chOff x="3648100" y="1165100"/>
            <a:chExt cx="4267036" cy="3380125"/>
          </a:xfrm>
        </p:grpSpPr>
        <p:sp>
          <p:nvSpPr>
            <p:cNvPr id="782" name="Google Shape;782;p98"/>
            <p:cNvSpPr/>
            <p:nvPr/>
          </p:nvSpPr>
          <p:spPr>
            <a:xfrm>
              <a:off x="3648100" y="4001025"/>
              <a:ext cx="855300" cy="5442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CPU</a:t>
              </a:r>
              <a:endParaRPr>
                <a:solidFill>
                  <a:srgbClr val="FFFFFF"/>
                </a:solidFill>
                <a:latin typeface="Roboto Medium"/>
                <a:ea typeface="Roboto Medium"/>
                <a:cs typeface="Roboto Medium"/>
                <a:sym typeface="Roboto Medium"/>
              </a:endParaRPr>
            </a:p>
          </p:txBody>
        </p:sp>
        <p:sp>
          <p:nvSpPr>
            <p:cNvPr id="783" name="Google Shape;783;p98"/>
            <p:cNvSpPr/>
            <p:nvPr/>
          </p:nvSpPr>
          <p:spPr>
            <a:xfrm>
              <a:off x="4698442" y="4001025"/>
              <a:ext cx="789600" cy="5442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GPU</a:t>
              </a:r>
              <a:endParaRPr>
                <a:solidFill>
                  <a:srgbClr val="FFFFFF"/>
                </a:solidFill>
                <a:latin typeface="Roboto Medium"/>
                <a:ea typeface="Roboto Medium"/>
                <a:cs typeface="Roboto Medium"/>
                <a:sym typeface="Roboto Medium"/>
              </a:endParaRPr>
            </a:p>
          </p:txBody>
        </p:sp>
        <p:sp>
          <p:nvSpPr>
            <p:cNvPr id="784" name="Google Shape;784;p98"/>
            <p:cNvSpPr/>
            <p:nvPr/>
          </p:nvSpPr>
          <p:spPr>
            <a:xfrm>
              <a:off x="5683084" y="4001025"/>
              <a:ext cx="789600" cy="5442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TPU</a:t>
              </a:r>
              <a:endParaRPr>
                <a:solidFill>
                  <a:srgbClr val="FFFFFF"/>
                </a:solidFill>
                <a:latin typeface="Roboto Medium"/>
                <a:ea typeface="Roboto Medium"/>
                <a:cs typeface="Roboto Medium"/>
                <a:sym typeface="Roboto Medium"/>
              </a:endParaRPr>
            </a:p>
          </p:txBody>
        </p:sp>
        <p:sp>
          <p:nvSpPr>
            <p:cNvPr id="785" name="Google Shape;785;p98"/>
            <p:cNvSpPr/>
            <p:nvPr/>
          </p:nvSpPr>
          <p:spPr>
            <a:xfrm>
              <a:off x="3648100" y="3317354"/>
              <a:ext cx="4266900" cy="5442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Core TensorFlow (C++)</a:t>
              </a:r>
              <a:endParaRPr>
                <a:solidFill>
                  <a:srgbClr val="FFFFFF"/>
                </a:solidFill>
                <a:latin typeface="Roboto Medium"/>
                <a:ea typeface="Roboto Medium"/>
                <a:cs typeface="Roboto Medium"/>
                <a:sym typeface="Roboto Medium"/>
              </a:endParaRPr>
            </a:p>
          </p:txBody>
        </p:sp>
        <p:sp>
          <p:nvSpPr>
            <p:cNvPr id="786" name="Google Shape;786;p98"/>
            <p:cNvSpPr/>
            <p:nvPr/>
          </p:nvSpPr>
          <p:spPr>
            <a:xfrm>
              <a:off x="3648168" y="2633686"/>
              <a:ext cx="4266900" cy="544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Core TensorFlow (Python)</a:t>
              </a:r>
              <a:endParaRPr>
                <a:solidFill>
                  <a:srgbClr val="FFFFFF"/>
                </a:solidFill>
                <a:latin typeface="Roboto Medium"/>
                <a:ea typeface="Roboto Medium"/>
                <a:cs typeface="Roboto Medium"/>
                <a:sym typeface="Roboto Medium"/>
              </a:endParaRPr>
            </a:p>
          </p:txBody>
        </p:sp>
        <p:sp>
          <p:nvSpPr>
            <p:cNvPr id="787" name="Google Shape;787;p98"/>
            <p:cNvSpPr/>
            <p:nvPr/>
          </p:nvSpPr>
          <p:spPr>
            <a:xfrm>
              <a:off x="3648236" y="1899393"/>
              <a:ext cx="4266900" cy="544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tf.layers, tf.losses, tf.metrics</a:t>
              </a:r>
              <a:endParaRPr>
                <a:solidFill>
                  <a:srgbClr val="FFFFFF"/>
                </a:solidFill>
                <a:latin typeface="Roboto Medium"/>
                <a:ea typeface="Roboto Medium"/>
                <a:cs typeface="Roboto Medium"/>
                <a:sym typeface="Roboto Medium"/>
              </a:endParaRPr>
            </a:p>
          </p:txBody>
        </p:sp>
        <p:sp>
          <p:nvSpPr>
            <p:cNvPr id="788" name="Google Shape;788;p98"/>
            <p:cNvSpPr/>
            <p:nvPr/>
          </p:nvSpPr>
          <p:spPr>
            <a:xfrm>
              <a:off x="3648100" y="1165100"/>
              <a:ext cx="4266900" cy="5442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tf.estimator</a:t>
              </a:r>
              <a:endParaRPr>
                <a:solidFill>
                  <a:srgbClr val="FFFFFF"/>
                </a:solidFill>
                <a:latin typeface="Roboto Medium"/>
                <a:ea typeface="Roboto Medium"/>
                <a:cs typeface="Roboto Medium"/>
                <a:sym typeface="Roboto Medium"/>
              </a:endParaRPr>
            </a:p>
          </p:txBody>
        </p:sp>
        <p:sp>
          <p:nvSpPr>
            <p:cNvPr id="789" name="Google Shape;789;p98"/>
            <p:cNvSpPr/>
            <p:nvPr/>
          </p:nvSpPr>
          <p:spPr>
            <a:xfrm>
              <a:off x="6667725" y="4001025"/>
              <a:ext cx="1247400" cy="5442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Android</a:t>
              </a:r>
              <a:endParaRPr>
                <a:solidFill>
                  <a:srgbClr val="FFFFFF"/>
                </a:solidFill>
                <a:latin typeface="Roboto Medium"/>
                <a:ea typeface="Roboto Medium"/>
                <a:cs typeface="Roboto Medium"/>
                <a:sym typeface="Roboto Medium"/>
              </a:endParaRPr>
            </a:p>
          </p:txBody>
        </p:sp>
      </p:grpSp>
      <p:sp>
        <p:nvSpPr>
          <p:cNvPr id="790" name="Google Shape;790;p98"/>
          <p:cNvSpPr/>
          <p:nvPr/>
        </p:nvSpPr>
        <p:spPr>
          <a:xfrm rot="-5400000">
            <a:off x="6971500" y="2865725"/>
            <a:ext cx="2862900" cy="5175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Cloud ML Engine</a:t>
            </a:r>
            <a:endParaRPr sz="1800">
              <a:solidFill>
                <a:srgbClr val="FFFFFF"/>
              </a:solidFill>
              <a:latin typeface="Roboto Medium"/>
              <a:ea typeface="Roboto Medium"/>
              <a:cs typeface="Roboto Medium"/>
              <a:sym typeface="Roboto Medium"/>
            </a:endParaRPr>
          </a:p>
        </p:txBody>
      </p:sp>
      <p:pic>
        <p:nvPicPr>
          <p:cNvPr descr="Cloud-Machine-Learning_256px.png" id="791" name="Google Shape;791;p98"/>
          <p:cNvPicPr preferRelativeResize="0"/>
          <p:nvPr/>
        </p:nvPicPr>
        <p:blipFill rotWithShape="1">
          <a:blip r:embed="rId3">
            <a:alphaModFix/>
          </a:blip>
          <a:srcRect b="5092" l="0" r="0" t="5092"/>
          <a:stretch/>
        </p:blipFill>
        <p:spPr>
          <a:xfrm>
            <a:off x="8144190" y="1198544"/>
            <a:ext cx="530400" cy="47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99"/>
          <p:cNvSpPr txBox="1"/>
          <p:nvPr>
            <p:ph type="title"/>
          </p:nvPr>
        </p:nvSpPr>
        <p:spPr>
          <a:xfrm>
            <a:off x="167100" y="369975"/>
            <a:ext cx="87984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 toolkit hierarchy</a:t>
            </a:r>
            <a:endParaRPr/>
          </a:p>
        </p:txBody>
      </p:sp>
      <p:sp>
        <p:nvSpPr>
          <p:cNvPr id="797" name="Google Shape;797;p99"/>
          <p:cNvSpPr txBox="1"/>
          <p:nvPr/>
        </p:nvSpPr>
        <p:spPr>
          <a:xfrm>
            <a:off x="159800" y="4001013"/>
            <a:ext cx="4717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TF runs on different hardware</a:t>
            </a:r>
            <a:endParaRPr>
              <a:solidFill>
                <a:srgbClr val="434343"/>
              </a:solidFill>
              <a:latin typeface="Roboto"/>
              <a:ea typeface="Roboto"/>
              <a:cs typeface="Roboto"/>
              <a:sym typeface="Roboto"/>
            </a:endParaRPr>
          </a:p>
        </p:txBody>
      </p:sp>
      <p:sp>
        <p:nvSpPr>
          <p:cNvPr id="798" name="Google Shape;798;p99"/>
          <p:cNvSpPr txBox="1"/>
          <p:nvPr/>
        </p:nvSpPr>
        <p:spPr>
          <a:xfrm>
            <a:off x="159800" y="1161975"/>
            <a:ext cx="4717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High-level “out-of-box” API </a:t>
            </a:r>
            <a:endParaRPr>
              <a:solidFill>
                <a:srgbClr val="434343"/>
              </a:solidFill>
              <a:latin typeface="Roboto"/>
              <a:ea typeface="Roboto"/>
              <a:cs typeface="Roboto"/>
              <a:sym typeface="Roboto"/>
            </a:endParaRPr>
          </a:p>
          <a:p>
            <a:pPr indent="0" lvl="0" marL="0" rtl="0" algn="l">
              <a:spcBef>
                <a:spcPts val="0"/>
              </a:spcBef>
              <a:spcAft>
                <a:spcPts val="0"/>
              </a:spcAft>
              <a:buNone/>
            </a:pPr>
            <a:r>
              <a:rPr lang="en">
                <a:solidFill>
                  <a:srgbClr val="434343"/>
                </a:solidFill>
                <a:latin typeface="Roboto"/>
                <a:ea typeface="Roboto"/>
                <a:cs typeface="Roboto"/>
                <a:sym typeface="Roboto"/>
              </a:rPr>
              <a:t>does distributed training</a:t>
            </a:r>
            <a:endParaRPr>
              <a:solidFill>
                <a:srgbClr val="434343"/>
              </a:solidFill>
            </a:endParaRPr>
          </a:p>
        </p:txBody>
      </p:sp>
      <p:sp>
        <p:nvSpPr>
          <p:cNvPr id="799" name="Google Shape;799;p99"/>
          <p:cNvSpPr txBox="1"/>
          <p:nvPr/>
        </p:nvSpPr>
        <p:spPr>
          <a:xfrm>
            <a:off x="159800" y="1896238"/>
            <a:ext cx="4717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Components useful when </a:t>
            </a:r>
            <a:endParaRPr>
              <a:solidFill>
                <a:srgbClr val="434343"/>
              </a:solidFill>
              <a:latin typeface="Roboto"/>
              <a:ea typeface="Roboto"/>
              <a:cs typeface="Roboto"/>
              <a:sym typeface="Roboto"/>
            </a:endParaRPr>
          </a:p>
          <a:p>
            <a:pPr indent="0" lvl="0" marL="0" rtl="0" algn="l">
              <a:spcBef>
                <a:spcPts val="0"/>
              </a:spcBef>
              <a:spcAft>
                <a:spcPts val="0"/>
              </a:spcAft>
              <a:buNone/>
            </a:pPr>
            <a:r>
              <a:rPr lang="en">
                <a:solidFill>
                  <a:srgbClr val="434343"/>
                </a:solidFill>
                <a:latin typeface="Roboto"/>
                <a:ea typeface="Roboto"/>
                <a:cs typeface="Roboto"/>
                <a:sym typeface="Roboto"/>
              </a:rPr>
              <a:t>building custom NN models</a:t>
            </a:r>
            <a:endParaRPr>
              <a:solidFill>
                <a:srgbClr val="434343"/>
              </a:solidFill>
            </a:endParaRPr>
          </a:p>
        </p:txBody>
      </p:sp>
      <p:sp>
        <p:nvSpPr>
          <p:cNvPr id="800" name="Google Shape;800;p99"/>
          <p:cNvSpPr txBox="1"/>
          <p:nvPr/>
        </p:nvSpPr>
        <p:spPr>
          <a:xfrm>
            <a:off x="159800" y="2630513"/>
            <a:ext cx="4717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Python API gives you full control</a:t>
            </a:r>
            <a:endParaRPr>
              <a:solidFill>
                <a:srgbClr val="434343"/>
              </a:solidFill>
              <a:latin typeface="Roboto"/>
              <a:ea typeface="Roboto"/>
              <a:cs typeface="Roboto"/>
              <a:sym typeface="Roboto"/>
            </a:endParaRPr>
          </a:p>
        </p:txBody>
      </p:sp>
      <p:sp>
        <p:nvSpPr>
          <p:cNvPr id="801" name="Google Shape;801;p99"/>
          <p:cNvSpPr txBox="1"/>
          <p:nvPr/>
        </p:nvSpPr>
        <p:spPr>
          <a:xfrm>
            <a:off x="159800" y="3314188"/>
            <a:ext cx="4717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C++ API is quite low-level</a:t>
            </a:r>
            <a:endParaRPr>
              <a:solidFill>
                <a:srgbClr val="434343"/>
              </a:solidFill>
              <a:latin typeface="Roboto"/>
              <a:ea typeface="Roboto"/>
              <a:cs typeface="Roboto"/>
              <a:sym typeface="Roboto"/>
            </a:endParaRPr>
          </a:p>
        </p:txBody>
      </p:sp>
      <p:cxnSp>
        <p:nvCxnSpPr>
          <p:cNvPr id="802" name="Google Shape;802;p99"/>
          <p:cNvCxnSpPr/>
          <p:nvPr/>
        </p:nvCxnSpPr>
        <p:spPr>
          <a:xfrm>
            <a:off x="2990850" y="1436150"/>
            <a:ext cx="495300" cy="1200"/>
          </a:xfrm>
          <a:prstGeom prst="straightConnector1">
            <a:avLst/>
          </a:prstGeom>
          <a:noFill/>
          <a:ln cap="flat" cmpd="sng" w="9525">
            <a:solidFill>
              <a:schemeClr val="lt2"/>
            </a:solidFill>
            <a:prstDash val="solid"/>
            <a:round/>
            <a:headEnd len="med" w="med" type="none"/>
            <a:tailEnd len="med" w="med" type="triangle"/>
          </a:ln>
        </p:spPr>
      </p:cxnSp>
      <p:cxnSp>
        <p:nvCxnSpPr>
          <p:cNvPr id="803" name="Google Shape;803;p99"/>
          <p:cNvCxnSpPr/>
          <p:nvPr/>
        </p:nvCxnSpPr>
        <p:spPr>
          <a:xfrm>
            <a:off x="2990850" y="2170900"/>
            <a:ext cx="495300" cy="1200"/>
          </a:xfrm>
          <a:prstGeom prst="straightConnector1">
            <a:avLst/>
          </a:prstGeom>
          <a:noFill/>
          <a:ln cap="flat" cmpd="sng" w="9525">
            <a:solidFill>
              <a:schemeClr val="lt2"/>
            </a:solidFill>
            <a:prstDash val="solid"/>
            <a:round/>
            <a:headEnd len="med" w="med" type="none"/>
            <a:tailEnd len="med" w="med" type="triangle"/>
          </a:ln>
        </p:spPr>
      </p:cxnSp>
      <p:cxnSp>
        <p:nvCxnSpPr>
          <p:cNvPr id="804" name="Google Shape;804;p99"/>
          <p:cNvCxnSpPr/>
          <p:nvPr/>
        </p:nvCxnSpPr>
        <p:spPr>
          <a:xfrm>
            <a:off x="2990850" y="2905650"/>
            <a:ext cx="495300" cy="1200"/>
          </a:xfrm>
          <a:prstGeom prst="straightConnector1">
            <a:avLst/>
          </a:prstGeom>
          <a:noFill/>
          <a:ln cap="flat" cmpd="sng" w="9525">
            <a:solidFill>
              <a:schemeClr val="lt2"/>
            </a:solidFill>
            <a:prstDash val="solid"/>
            <a:round/>
            <a:headEnd len="med" w="med" type="none"/>
            <a:tailEnd len="med" w="med" type="triangle"/>
          </a:ln>
        </p:spPr>
      </p:cxnSp>
      <p:cxnSp>
        <p:nvCxnSpPr>
          <p:cNvPr id="805" name="Google Shape;805;p99"/>
          <p:cNvCxnSpPr/>
          <p:nvPr/>
        </p:nvCxnSpPr>
        <p:spPr>
          <a:xfrm>
            <a:off x="2990850" y="3639450"/>
            <a:ext cx="495300" cy="1200"/>
          </a:xfrm>
          <a:prstGeom prst="straightConnector1">
            <a:avLst/>
          </a:prstGeom>
          <a:noFill/>
          <a:ln cap="flat" cmpd="sng" w="9525">
            <a:solidFill>
              <a:schemeClr val="lt2"/>
            </a:solidFill>
            <a:prstDash val="solid"/>
            <a:round/>
            <a:headEnd len="med" w="med" type="none"/>
            <a:tailEnd len="med" w="med" type="triangle"/>
          </a:ln>
        </p:spPr>
      </p:cxnSp>
      <p:cxnSp>
        <p:nvCxnSpPr>
          <p:cNvPr id="806" name="Google Shape;806;p99"/>
          <p:cNvCxnSpPr/>
          <p:nvPr/>
        </p:nvCxnSpPr>
        <p:spPr>
          <a:xfrm>
            <a:off x="2990850" y="4272050"/>
            <a:ext cx="495300" cy="1200"/>
          </a:xfrm>
          <a:prstGeom prst="straightConnector1">
            <a:avLst/>
          </a:prstGeom>
          <a:noFill/>
          <a:ln cap="flat" cmpd="sng" w="9525">
            <a:solidFill>
              <a:schemeClr val="lt2"/>
            </a:solidFill>
            <a:prstDash val="solid"/>
            <a:round/>
            <a:headEnd len="med" w="med" type="none"/>
            <a:tailEnd len="med" w="med" type="triangle"/>
          </a:ln>
        </p:spPr>
      </p:cxnSp>
      <p:sp>
        <p:nvSpPr>
          <p:cNvPr id="807" name="Google Shape;807;p99"/>
          <p:cNvSpPr txBox="1"/>
          <p:nvPr/>
        </p:nvSpPr>
        <p:spPr>
          <a:xfrm>
            <a:off x="7644400" y="863300"/>
            <a:ext cx="1469100" cy="29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Run TF at scale</a:t>
            </a:r>
            <a:endParaRPr>
              <a:solidFill>
                <a:srgbClr val="434343"/>
              </a:solidFill>
            </a:endParaRPr>
          </a:p>
        </p:txBody>
      </p:sp>
      <p:grpSp>
        <p:nvGrpSpPr>
          <p:cNvPr id="808" name="Google Shape;808;p99"/>
          <p:cNvGrpSpPr/>
          <p:nvPr/>
        </p:nvGrpSpPr>
        <p:grpSpPr>
          <a:xfrm>
            <a:off x="3648100" y="1165100"/>
            <a:ext cx="4267036" cy="3380125"/>
            <a:chOff x="3648100" y="1165100"/>
            <a:chExt cx="4267036" cy="3380125"/>
          </a:xfrm>
        </p:grpSpPr>
        <p:sp>
          <p:nvSpPr>
            <p:cNvPr id="809" name="Google Shape;809;p99"/>
            <p:cNvSpPr/>
            <p:nvPr/>
          </p:nvSpPr>
          <p:spPr>
            <a:xfrm>
              <a:off x="3648100" y="4001025"/>
              <a:ext cx="855300" cy="5442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CPU</a:t>
              </a:r>
              <a:endParaRPr>
                <a:solidFill>
                  <a:srgbClr val="FFFFFF"/>
                </a:solidFill>
                <a:latin typeface="Roboto Medium"/>
                <a:ea typeface="Roboto Medium"/>
                <a:cs typeface="Roboto Medium"/>
                <a:sym typeface="Roboto Medium"/>
              </a:endParaRPr>
            </a:p>
          </p:txBody>
        </p:sp>
        <p:sp>
          <p:nvSpPr>
            <p:cNvPr id="810" name="Google Shape;810;p99"/>
            <p:cNvSpPr/>
            <p:nvPr/>
          </p:nvSpPr>
          <p:spPr>
            <a:xfrm>
              <a:off x="4698442" y="4001025"/>
              <a:ext cx="789600" cy="5442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GPU</a:t>
              </a:r>
              <a:endParaRPr>
                <a:solidFill>
                  <a:srgbClr val="FFFFFF"/>
                </a:solidFill>
                <a:latin typeface="Roboto Medium"/>
                <a:ea typeface="Roboto Medium"/>
                <a:cs typeface="Roboto Medium"/>
                <a:sym typeface="Roboto Medium"/>
              </a:endParaRPr>
            </a:p>
          </p:txBody>
        </p:sp>
        <p:sp>
          <p:nvSpPr>
            <p:cNvPr id="811" name="Google Shape;811;p99"/>
            <p:cNvSpPr/>
            <p:nvPr/>
          </p:nvSpPr>
          <p:spPr>
            <a:xfrm>
              <a:off x="5683084" y="4001025"/>
              <a:ext cx="789600" cy="5442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TPU</a:t>
              </a:r>
              <a:endParaRPr>
                <a:solidFill>
                  <a:srgbClr val="FFFFFF"/>
                </a:solidFill>
                <a:latin typeface="Roboto Medium"/>
                <a:ea typeface="Roboto Medium"/>
                <a:cs typeface="Roboto Medium"/>
                <a:sym typeface="Roboto Medium"/>
              </a:endParaRPr>
            </a:p>
          </p:txBody>
        </p:sp>
        <p:sp>
          <p:nvSpPr>
            <p:cNvPr id="812" name="Google Shape;812;p99"/>
            <p:cNvSpPr/>
            <p:nvPr/>
          </p:nvSpPr>
          <p:spPr>
            <a:xfrm>
              <a:off x="3648100" y="3317354"/>
              <a:ext cx="4266900" cy="5442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Core TensorFlow (C++)</a:t>
              </a:r>
              <a:endParaRPr>
                <a:solidFill>
                  <a:srgbClr val="FFFFFF"/>
                </a:solidFill>
                <a:latin typeface="Roboto Medium"/>
                <a:ea typeface="Roboto Medium"/>
                <a:cs typeface="Roboto Medium"/>
                <a:sym typeface="Roboto Medium"/>
              </a:endParaRPr>
            </a:p>
          </p:txBody>
        </p:sp>
        <p:sp>
          <p:nvSpPr>
            <p:cNvPr id="813" name="Google Shape;813;p99"/>
            <p:cNvSpPr/>
            <p:nvPr/>
          </p:nvSpPr>
          <p:spPr>
            <a:xfrm>
              <a:off x="3648168" y="2633686"/>
              <a:ext cx="4266900" cy="544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Core TensorFlow (Python)</a:t>
              </a:r>
              <a:endParaRPr>
                <a:solidFill>
                  <a:srgbClr val="FFFFFF"/>
                </a:solidFill>
                <a:latin typeface="Roboto Medium"/>
                <a:ea typeface="Roboto Medium"/>
                <a:cs typeface="Roboto Medium"/>
                <a:sym typeface="Roboto Medium"/>
              </a:endParaRPr>
            </a:p>
          </p:txBody>
        </p:sp>
        <p:sp>
          <p:nvSpPr>
            <p:cNvPr id="814" name="Google Shape;814;p99"/>
            <p:cNvSpPr/>
            <p:nvPr/>
          </p:nvSpPr>
          <p:spPr>
            <a:xfrm>
              <a:off x="3648236" y="1899393"/>
              <a:ext cx="4266900" cy="544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tf.layers, tf.losses, tf.metrics</a:t>
              </a:r>
              <a:endParaRPr>
                <a:solidFill>
                  <a:srgbClr val="FFFFFF"/>
                </a:solidFill>
                <a:latin typeface="Roboto Medium"/>
                <a:ea typeface="Roboto Medium"/>
                <a:cs typeface="Roboto Medium"/>
                <a:sym typeface="Roboto Medium"/>
              </a:endParaRPr>
            </a:p>
          </p:txBody>
        </p:sp>
        <p:sp>
          <p:nvSpPr>
            <p:cNvPr id="815" name="Google Shape;815;p99"/>
            <p:cNvSpPr/>
            <p:nvPr/>
          </p:nvSpPr>
          <p:spPr>
            <a:xfrm>
              <a:off x="3648100" y="1165100"/>
              <a:ext cx="4266900" cy="5442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tf.estimator</a:t>
              </a:r>
              <a:endParaRPr>
                <a:solidFill>
                  <a:srgbClr val="FFFFFF"/>
                </a:solidFill>
                <a:latin typeface="Roboto Medium"/>
                <a:ea typeface="Roboto Medium"/>
                <a:cs typeface="Roboto Medium"/>
                <a:sym typeface="Roboto Medium"/>
              </a:endParaRPr>
            </a:p>
          </p:txBody>
        </p:sp>
        <p:sp>
          <p:nvSpPr>
            <p:cNvPr id="816" name="Google Shape;816;p99"/>
            <p:cNvSpPr/>
            <p:nvPr/>
          </p:nvSpPr>
          <p:spPr>
            <a:xfrm>
              <a:off x="6667725" y="4001025"/>
              <a:ext cx="1247400" cy="5442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Android</a:t>
              </a:r>
              <a:endParaRPr>
                <a:solidFill>
                  <a:srgbClr val="FFFFFF"/>
                </a:solidFill>
                <a:latin typeface="Roboto Medium"/>
                <a:ea typeface="Roboto Medium"/>
                <a:cs typeface="Roboto Medium"/>
                <a:sym typeface="Roboto Medium"/>
              </a:endParaRPr>
            </a:p>
          </p:txBody>
        </p:sp>
      </p:grpSp>
      <p:sp>
        <p:nvSpPr>
          <p:cNvPr id="817" name="Google Shape;817;p99"/>
          <p:cNvSpPr/>
          <p:nvPr/>
        </p:nvSpPr>
        <p:spPr>
          <a:xfrm rot="-5400000">
            <a:off x="6971500" y="2865725"/>
            <a:ext cx="2862900" cy="5175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Cloud ML Engine</a:t>
            </a:r>
            <a:endParaRPr sz="1800">
              <a:solidFill>
                <a:srgbClr val="FFFFFF"/>
              </a:solidFill>
              <a:latin typeface="Roboto Medium"/>
              <a:ea typeface="Roboto Medium"/>
              <a:cs typeface="Roboto Medium"/>
              <a:sym typeface="Roboto Medium"/>
            </a:endParaRPr>
          </a:p>
        </p:txBody>
      </p:sp>
      <p:pic>
        <p:nvPicPr>
          <p:cNvPr descr="Cloud-Machine-Learning_256px.png" id="818" name="Google Shape;818;p99"/>
          <p:cNvPicPr preferRelativeResize="0"/>
          <p:nvPr/>
        </p:nvPicPr>
        <p:blipFill rotWithShape="1">
          <a:blip r:embed="rId3">
            <a:alphaModFix/>
          </a:blip>
          <a:srcRect b="5092" l="0" r="0" t="5092"/>
          <a:stretch/>
        </p:blipFill>
        <p:spPr>
          <a:xfrm>
            <a:off x="8144190" y="1198544"/>
            <a:ext cx="530400" cy="476400"/>
          </a:xfrm>
          <a:prstGeom prst="rect">
            <a:avLst/>
          </a:prstGeom>
          <a:noFill/>
          <a:ln>
            <a:noFill/>
          </a:ln>
        </p:spPr>
      </p:pic>
      <p:sp>
        <p:nvSpPr>
          <p:cNvPr id="819" name="Google Shape;819;p99"/>
          <p:cNvSpPr/>
          <p:nvPr/>
        </p:nvSpPr>
        <p:spPr>
          <a:xfrm>
            <a:off x="-35725" y="-3575"/>
            <a:ext cx="8036700" cy="2500200"/>
          </a:xfrm>
          <a:prstGeom prst="rect">
            <a:avLst/>
          </a:pr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99"/>
          <p:cNvSpPr/>
          <p:nvPr/>
        </p:nvSpPr>
        <p:spPr>
          <a:xfrm>
            <a:off x="0" y="3314200"/>
            <a:ext cx="8036700" cy="1343400"/>
          </a:xfrm>
          <a:prstGeom prst="rect">
            <a:avLst/>
          </a:pr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99"/>
          <p:cNvSpPr/>
          <p:nvPr/>
        </p:nvSpPr>
        <p:spPr>
          <a:xfrm>
            <a:off x="8000975" y="-11025"/>
            <a:ext cx="1143000" cy="4621500"/>
          </a:xfrm>
          <a:prstGeom prst="rect">
            <a:avLst/>
          </a:pr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99"/>
          <p:cNvSpPr/>
          <p:nvPr/>
        </p:nvSpPr>
        <p:spPr>
          <a:xfrm>
            <a:off x="159800" y="2509050"/>
            <a:ext cx="7841400" cy="755700"/>
          </a:xfrm>
          <a:prstGeom prst="rect">
            <a:avLst/>
          </a:prstGeom>
          <a:noFill/>
          <a:ln cap="flat" cmpd="sng" w="19050">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Google Shape;827;p100"/>
          <p:cNvSpPr txBox="1"/>
          <p:nvPr>
            <p:ph type="title"/>
          </p:nvPr>
        </p:nvSpPr>
        <p:spPr>
          <a:xfrm>
            <a:off x="167100" y="217575"/>
            <a:ext cx="6614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Python API lets you build and run Directed Graphs</a:t>
            </a:r>
            <a:endParaRPr/>
          </a:p>
        </p:txBody>
      </p:sp>
      <p:sp>
        <p:nvSpPr>
          <p:cNvPr id="828" name="Google Shape;828;p100"/>
          <p:cNvSpPr txBox="1"/>
          <p:nvPr/>
        </p:nvSpPr>
        <p:spPr>
          <a:xfrm>
            <a:off x="229075" y="1633000"/>
            <a:ext cx="3430500" cy="775800"/>
          </a:xfrm>
          <a:prstGeom prst="rect">
            <a:avLst/>
          </a:prstGeom>
          <a:solidFill>
            <a:srgbClr val="FFFFFF"/>
          </a:solidFill>
          <a:ln cap="flat" cmpd="sng" w="19050">
            <a:solidFill>
              <a:srgbClr val="B7B7B7"/>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34343"/>
                </a:solidFill>
                <a:latin typeface="Courier New"/>
                <a:ea typeface="Courier New"/>
                <a:cs typeface="Courier New"/>
                <a:sym typeface="Courier New"/>
              </a:rPr>
              <a:t>...</a:t>
            </a:r>
            <a:endParaRPr sz="1600">
              <a:solidFill>
                <a:srgbClr val="434343"/>
              </a:solidFill>
              <a:latin typeface="Courier New"/>
              <a:ea typeface="Courier New"/>
              <a:cs typeface="Courier New"/>
              <a:sym typeface="Courier New"/>
            </a:endParaRPr>
          </a:p>
          <a:p>
            <a:pPr indent="0" lvl="0" marL="0" rtl="0" algn="l">
              <a:spcBef>
                <a:spcPts val="0"/>
              </a:spcBef>
              <a:spcAft>
                <a:spcPts val="0"/>
              </a:spcAft>
              <a:buNone/>
            </a:pPr>
            <a:r>
              <a:rPr lang="en" sz="1600">
                <a:solidFill>
                  <a:srgbClr val="434343"/>
                </a:solidFill>
                <a:latin typeface="Courier New"/>
                <a:ea typeface="Courier New"/>
                <a:cs typeface="Courier New"/>
                <a:sym typeface="Courier New"/>
              </a:rPr>
              <a:t>c = tf.add(a, b)</a:t>
            </a:r>
            <a:endParaRPr sz="1600">
              <a:solidFill>
                <a:srgbClr val="434343"/>
              </a:solidFill>
              <a:latin typeface="Courier New"/>
              <a:ea typeface="Courier New"/>
              <a:cs typeface="Courier New"/>
              <a:sym typeface="Courier New"/>
            </a:endParaRPr>
          </a:p>
        </p:txBody>
      </p:sp>
      <p:sp>
        <p:nvSpPr>
          <p:cNvPr id="829" name="Google Shape;829;p100"/>
          <p:cNvSpPr txBox="1"/>
          <p:nvPr/>
        </p:nvSpPr>
        <p:spPr>
          <a:xfrm>
            <a:off x="229075" y="2694675"/>
            <a:ext cx="5333400" cy="775800"/>
          </a:xfrm>
          <a:prstGeom prst="rect">
            <a:avLst/>
          </a:prstGeom>
          <a:solidFill>
            <a:srgbClr val="FFFFFF"/>
          </a:solidFill>
          <a:ln cap="flat" cmpd="sng" w="19050">
            <a:solidFill>
              <a:srgbClr val="B7B7B7"/>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34343"/>
                </a:solidFill>
                <a:latin typeface="Courier New"/>
                <a:ea typeface="Courier New"/>
                <a:cs typeface="Courier New"/>
                <a:sym typeface="Courier New"/>
              </a:rPr>
              <a:t>session = tf.Session()</a:t>
            </a:r>
            <a:endParaRPr sz="1600">
              <a:solidFill>
                <a:srgbClr val="434343"/>
              </a:solidFill>
              <a:latin typeface="Courier New"/>
              <a:ea typeface="Courier New"/>
              <a:cs typeface="Courier New"/>
              <a:sym typeface="Courier New"/>
            </a:endParaRPr>
          </a:p>
          <a:p>
            <a:pPr indent="0" lvl="0" marL="0" rtl="0" algn="l">
              <a:spcBef>
                <a:spcPts val="0"/>
              </a:spcBef>
              <a:spcAft>
                <a:spcPts val="0"/>
              </a:spcAft>
              <a:buNone/>
            </a:pPr>
            <a:r>
              <a:rPr lang="en" sz="1600">
                <a:solidFill>
                  <a:srgbClr val="434343"/>
                </a:solidFill>
                <a:latin typeface="Courier New"/>
                <a:ea typeface="Courier New"/>
                <a:cs typeface="Courier New"/>
                <a:sym typeface="Courier New"/>
              </a:rPr>
              <a:t>numpy_c = session.run(c, feed_dict= ….)</a:t>
            </a:r>
            <a:endParaRPr sz="1600">
              <a:solidFill>
                <a:srgbClr val="434343"/>
              </a:solidFill>
              <a:latin typeface="Courier New"/>
              <a:ea typeface="Courier New"/>
              <a:cs typeface="Courier New"/>
              <a:sym typeface="Courier New"/>
            </a:endParaRPr>
          </a:p>
        </p:txBody>
      </p:sp>
      <p:sp>
        <p:nvSpPr>
          <p:cNvPr id="830" name="Google Shape;830;p100"/>
          <p:cNvSpPr/>
          <p:nvPr/>
        </p:nvSpPr>
        <p:spPr>
          <a:xfrm>
            <a:off x="5949600" y="2414725"/>
            <a:ext cx="990600" cy="4347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add</a:t>
            </a:r>
            <a:endParaRPr sz="1800">
              <a:solidFill>
                <a:srgbClr val="FFFFFF"/>
              </a:solidFill>
              <a:latin typeface="Consolas"/>
              <a:ea typeface="Consolas"/>
              <a:cs typeface="Consolas"/>
              <a:sym typeface="Consolas"/>
            </a:endParaRPr>
          </a:p>
        </p:txBody>
      </p:sp>
      <p:cxnSp>
        <p:nvCxnSpPr>
          <p:cNvPr id="831" name="Google Shape;831;p100"/>
          <p:cNvCxnSpPr>
            <a:endCxn id="830" idx="1"/>
          </p:cNvCxnSpPr>
          <p:nvPr/>
        </p:nvCxnSpPr>
        <p:spPr>
          <a:xfrm>
            <a:off x="5783270" y="1845685"/>
            <a:ext cx="311400" cy="632700"/>
          </a:xfrm>
          <a:prstGeom prst="straightConnector1">
            <a:avLst/>
          </a:prstGeom>
          <a:noFill/>
          <a:ln cap="flat" cmpd="sng" w="28575">
            <a:solidFill>
              <a:srgbClr val="595959"/>
            </a:solidFill>
            <a:prstDash val="solid"/>
            <a:round/>
            <a:headEnd len="med" w="med" type="none"/>
            <a:tailEnd len="med" w="med" type="triangle"/>
          </a:ln>
        </p:spPr>
      </p:cxnSp>
      <p:cxnSp>
        <p:nvCxnSpPr>
          <p:cNvPr id="832" name="Google Shape;832;p100"/>
          <p:cNvCxnSpPr>
            <a:endCxn id="830" idx="7"/>
          </p:cNvCxnSpPr>
          <p:nvPr/>
        </p:nvCxnSpPr>
        <p:spPr>
          <a:xfrm flipH="1">
            <a:off x="6795130" y="1845685"/>
            <a:ext cx="229500" cy="632700"/>
          </a:xfrm>
          <a:prstGeom prst="straightConnector1">
            <a:avLst/>
          </a:prstGeom>
          <a:noFill/>
          <a:ln cap="flat" cmpd="sng" w="28575">
            <a:solidFill>
              <a:srgbClr val="595959"/>
            </a:solidFill>
            <a:prstDash val="solid"/>
            <a:round/>
            <a:headEnd len="med" w="med" type="none"/>
            <a:tailEnd len="med" w="med" type="triangle"/>
          </a:ln>
        </p:spPr>
      </p:cxnSp>
      <p:cxnSp>
        <p:nvCxnSpPr>
          <p:cNvPr id="833" name="Google Shape;833;p100"/>
          <p:cNvCxnSpPr>
            <a:stCxn id="830" idx="4"/>
          </p:cNvCxnSpPr>
          <p:nvPr/>
        </p:nvCxnSpPr>
        <p:spPr>
          <a:xfrm>
            <a:off x="6444900" y="2849425"/>
            <a:ext cx="0" cy="726900"/>
          </a:xfrm>
          <a:prstGeom prst="straightConnector1">
            <a:avLst/>
          </a:prstGeom>
          <a:noFill/>
          <a:ln cap="flat" cmpd="sng" w="28575">
            <a:solidFill>
              <a:srgbClr val="595959"/>
            </a:solidFill>
            <a:prstDash val="solid"/>
            <a:round/>
            <a:headEnd len="med" w="med" type="none"/>
            <a:tailEnd len="med" w="med" type="triangle"/>
          </a:ln>
        </p:spPr>
      </p:cxnSp>
      <p:sp>
        <p:nvSpPr>
          <p:cNvPr id="834" name="Google Shape;834;p100"/>
          <p:cNvSpPr txBox="1"/>
          <p:nvPr/>
        </p:nvSpPr>
        <p:spPr>
          <a:xfrm>
            <a:off x="6444900" y="3071850"/>
            <a:ext cx="4833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c</a:t>
            </a:r>
            <a:endParaRPr b="1" sz="1800">
              <a:latin typeface="Courier New"/>
              <a:ea typeface="Courier New"/>
              <a:cs typeface="Courier New"/>
              <a:sym typeface="Courier New"/>
            </a:endParaRPr>
          </a:p>
        </p:txBody>
      </p:sp>
      <p:sp>
        <p:nvSpPr>
          <p:cNvPr id="835" name="Google Shape;835;p100"/>
          <p:cNvSpPr/>
          <p:nvPr/>
        </p:nvSpPr>
        <p:spPr>
          <a:xfrm>
            <a:off x="7188575" y="2381875"/>
            <a:ext cx="1943400" cy="500400"/>
          </a:xfrm>
          <a:prstGeom prst="leftArrow">
            <a:avLst>
              <a:gd fmla="val 50000" name="adj1"/>
              <a:gd fmla="val 50000" name="adj2"/>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Operations</a:t>
            </a:r>
            <a:endParaRPr>
              <a:solidFill>
                <a:srgbClr val="FFFFFF"/>
              </a:solidFill>
            </a:endParaRPr>
          </a:p>
        </p:txBody>
      </p:sp>
      <p:sp>
        <p:nvSpPr>
          <p:cNvPr id="836" name="Google Shape;836;p100"/>
          <p:cNvSpPr/>
          <p:nvPr/>
        </p:nvSpPr>
        <p:spPr>
          <a:xfrm>
            <a:off x="7387525" y="1595500"/>
            <a:ext cx="1744500" cy="500400"/>
          </a:xfrm>
          <a:prstGeom prst="leftArrow">
            <a:avLst>
              <a:gd fmla="val 50000" name="adj1"/>
              <a:gd fmla="val 50000" name="adj2"/>
            </a:avLst>
          </a:prstGeom>
          <a:solidFill>
            <a:srgbClr val="34A85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Tensors</a:t>
            </a:r>
            <a:endParaRPr>
              <a:solidFill>
                <a:srgbClr val="FFFFFF"/>
              </a:solidFill>
            </a:endParaRPr>
          </a:p>
        </p:txBody>
      </p:sp>
      <p:sp>
        <p:nvSpPr>
          <p:cNvPr id="837" name="Google Shape;837;p100"/>
          <p:cNvSpPr/>
          <p:nvPr/>
        </p:nvSpPr>
        <p:spPr>
          <a:xfrm>
            <a:off x="5572325" y="1529150"/>
            <a:ext cx="327900" cy="291600"/>
          </a:xfrm>
          <a:prstGeom prst="rect">
            <a:avLst/>
          </a:prstGeom>
          <a:solidFill>
            <a:srgbClr val="34A85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a</a:t>
            </a:r>
            <a:endParaRPr>
              <a:solidFill>
                <a:srgbClr val="FFFFFF"/>
              </a:solidFill>
              <a:latin typeface="Roboto"/>
              <a:ea typeface="Roboto"/>
              <a:cs typeface="Roboto"/>
              <a:sym typeface="Roboto"/>
            </a:endParaRPr>
          </a:p>
        </p:txBody>
      </p:sp>
      <p:sp>
        <p:nvSpPr>
          <p:cNvPr id="838" name="Google Shape;838;p100"/>
          <p:cNvSpPr/>
          <p:nvPr/>
        </p:nvSpPr>
        <p:spPr>
          <a:xfrm>
            <a:off x="6860675" y="1529150"/>
            <a:ext cx="327900" cy="291600"/>
          </a:xfrm>
          <a:prstGeom prst="rect">
            <a:avLst/>
          </a:prstGeom>
          <a:solidFill>
            <a:srgbClr val="34A85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b</a:t>
            </a:r>
            <a:endParaRPr>
              <a:solidFill>
                <a:srgbClr val="FFFFFF"/>
              </a:solidFill>
              <a:latin typeface="Roboto"/>
              <a:ea typeface="Roboto"/>
              <a:cs typeface="Roboto"/>
              <a:sym typeface="Roboto"/>
            </a:endParaRPr>
          </a:p>
        </p:txBody>
      </p:sp>
      <p:sp>
        <p:nvSpPr>
          <p:cNvPr id="839" name="Google Shape;839;p100"/>
          <p:cNvSpPr txBox="1"/>
          <p:nvPr/>
        </p:nvSpPr>
        <p:spPr>
          <a:xfrm>
            <a:off x="2950000" y="1635225"/>
            <a:ext cx="7095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285F4"/>
                </a:solidFill>
                <a:latin typeface="Roboto"/>
                <a:ea typeface="Roboto"/>
                <a:cs typeface="Roboto"/>
                <a:sym typeface="Roboto"/>
              </a:rPr>
              <a:t>Build</a:t>
            </a:r>
            <a:endParaRPr b="1">
              <a:solidFill>
                <a:srgbClr val="4285F4"/>
              </a:solidFill>
              <a:latin typeface="Roboto"/>
              <a:ea typeface="Roboto"/>
              <a:cs typeface="Roboto"/>
              <a:sym typeface="Roboto"/>
            </a:endParaRPr>
          </a:p>
        </p:txBody>
      </p:sp>
      <p:sp>
        <p:nvSpPr>
          <p:cNvPr id="840" name="Google Shape;840;p100"/>
          <p:cNvSpPr txBox="1"/>
          <p:nvPr/>
        </p:nvSpPr>
        <p:spPr>
          <a:xfrm>
            <a:off x="4852975" y="2686075"/>
            <a:ext cx="7095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4A853"/>
                </a:solidFill>
                <a:latin typeface="Roboto"/>
                <a:ea typeface="Roboto"/>
                <a:cs typeface="Roboto"/>
                <a:sym typeface="Roboto"/>
              </a:rPr>
              <a:t>Run</a:t>
            </a:r>
            <a:endParaRPr b="1">
              <a:solidFill>
                <a:srgbClr val="34A853"/>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101"/>
          <p:cNvSpPr txBox="1"/>
          <p:nvPr>
            <p:ph type="title"/>
          </p:nvPr>
        </p:nvSpPr>
        <p:spPr>
          <a:xfrm>
            <a:off x="157925" y="146450"/>
            <a:ext cx="6614100" cy="9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 does lazy evaluation: you need to run the graph to get results*</a:t>
            </a:r>
            <a:endParaRPr/>
          </a:p>
        </p:txBody>
      </p:sp>
      <p:pic>
        <p:nvPicPr>
          <p:cNvPr id="846" name="Google Shape;846;p101"/>
          <p:cNvPicPr preferRelativeResize="0"/>
          <p:nvPr/>
        </p:nvPicPr>
        <p:blipFill>
          <a:blip r:embed="rId3">
            <a:alphaModFix/>
          </a:blip>
          <a:stretch>
            <a:fillRect/>
          </a:stretch>
        </p:blipFill>
        <p:spPr>
          <a:xfrm>
            <a:off x="3656042" y="1499475"/>
            <a:ext cx="5160683" cy="1592950"/>
          </a:xfrm>
          <a:prstGeom prst="rect">
            <a:avLst/>
          </a:prstGeom>
          <a:noFill/>
          <a:ln cap="flat" cmpd="sng" w="9525">
            <a:solidFill>
              <a:srgbClr val="34A853"/>
            </a:solidFill>
            <a:prstDash val="solid"/>
            <a:round/>
            <a:headEnd len="sm" w="sm" type="none"/>
            <a:tailEnd len="sm" w="sm" type="none"/>
          </a:ln>
        </p:spPr>
      </p:pic>
      <p:pic>
        <p:nvPicPr>
          <p:cNvPr id="847" name="Google Shape;847;p101"/>
          <p:cNvPicPr preferRelativeResize="0"/>
          <p:nvPr/>
        </p:nvPicPr>
        <p:blipFill>
          <a:blip r:embed="rId4">
            <a:alphaModFix/>
          </a:blip>
          <a:stretch>
            <a:fillRect/>
          </a:stretch>
        </p:blipFill>
        <p:spPr>
          <a:xfrm>
            <a:off x="615640" y="1499474"/>
            <a:ext cx="2510737" cy="1592950"/>
          </a:xfrm>
          <a:prstGeom prst="rect">
            <a:avLst/>
          </a:prstGeom>
          <a:noFill/>
          <a:ln cap="flat" cmpd="sng" w="9525">
            <a:solidFill>
              <a:srgbClr val="34A853"/>
            </a:solidFill>
            <a:prstDash val="solid"/>
            <a:round/>
            <a:headEnd len="sm" w="sm" type="none"/>
            <a:tailEnd len="sm" w="sm" type="none"/>
          </a:ln>
        </p:spPr>
      </p:pic>
      <p:pic>
        <p:nvPicPr>
          <p:cNvPr id="848" name="Google Shape;848;p101"/>
          <p:cNvPicPr preferRelativeResize="0"/>
          <p:nvPr/>
        </p:nvPicPr>
        <p:blipFill>
          <a:blip r:embed="rId5">
            <a:alphaModFix/>
          </a:blip>
          <a:stretch>
            <a:fillRect/>
          </a:stretch>
        </p:blipFill>
        <p:spPr>
          <a:xfrm>
            <a:off x="3656050" y="3166925"/>
            <a:ext cx="2969125" cy="1138925"/>
          </a:xfrm>
          <a:prstGeom prst="rect">
            <a:avLst/>
          </a:prstGeom>
          <a:noFill/>
          <a:ln cap="flat" cmpd="sng" w="9525">
            <a:solidFill>
              <a:srgbClr val="34A853"/>
            </a:solidFill>
            <a:prstDash val="solid"/>
            <a:round/>
            <a:headEnd len="sm" w="sm" type="none"/>
            <a:tailEnd len="sm" w="sm" type="none"/>
          </a:ln>
        </p:spPr>
      </p:pic>
      <p:sp>
        <p:nvSpPr>
          <p:cNvPr id="849" name="Google Shape;849;p101"/>
          <p:cNvSpPr txBox="1"/>
          <p:nvPr/>
        </p:nvSpPr>
        <p:spPr>
          <a:xfrm>
            <a:off x="6846600" y="2087950"/>
            <a:ext cx="7095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285F4"/>
                </a:solidFill>
                <a:latin typeface="Roboto"/>
                <a:ea typeface="Roboto"/>
                <a:cs typeface="Roboto"/>
                <a:sym typeface="Roboto"/>
              </a:rPr>
              <a:t>Build</a:t>
            </a:r>
            <a:endParaRPr b="1">
              <a:solidFill>
                <a:srgbClr val="4285F4"/>
              </a:solidFill>
              <a:latin typeface="Roboto"/>
              <a:ea typeface="Roboto"/>
              <a:cs typeface="Roboto"/>
              <a:sym typeface="Roboto"/>
            </a:endParaRPr>
          </a:p>
        </p:txBody>
      </p:sp>
      <p:sp>
        <p:nvSpPr>
          <p:cNvPr id="850" name="Google Shape;850;p101"/>
          <p:cNvSpPr txBox="1"/>
          <p:nvPr/>
        </p:nvSpPr>
        <p:spPr>
          <a:xfrm>
            <a:off x="2264600" y="1207875"/>
            <a:ext cx="8619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4A853"/>
                </a:solidFill>
                <a:latin typeface="Roboto"/>
                <a:ea typeface="Roboto"/>
                <a:cs typeface="Roboto"/>
                <a:sym typeface="Roboto"/>
              </a:rPr>
              <a:t>numpy</a:t>
            </a:r>
            <a:endParaRPr b="1">
              <a:solidFill>
                <a:srgbClr val="34A853"/>
              </a:solidFill>
              <a:latin typeface="Roboto"/>
              <a:ea typeface="Roboto"/>
              <a:cs typeface="Roboto"/>
              <a:sym typeface="Roboto"/>
            </a:endParaRPr>
          </a:p>
        </p:txBody>
      </p:sp>
      <p:sp>
        <p:nvSpPr>
          <p:cNvPr id="851" name="Google Shape;851;p101"/>
          <p:cNvSpPr txBox="1"/>
          <p:nvPr/>
        </p:nvSpPr>
        <p:spPr>
          <a:xfrm>
            <a:off x="5881638" y="3688975"/>
            <a:ext cx="7095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285F4"/>
                </a:solidFill>
                <a:latin typeface="Roboto"/>
                <a:ea typeface="Roboto"/>
                <a:cs typeface="Roboto"/>
                <a:sym typeface="Roboto"/>
              </a:rPr>
              <a:t>Run</a:t>
            </a:r>
            <a:endParaRPr b="1">
              <a:solidFill>
                <a:srgbClr val="4285F4"/>
              </a:solidFill>
              <a:latin typeface="Roboto"/>
              <a:ea typeface="Roboto"/>
              <a:cs typeface="Roboto"/>
              <a:sym typeface="Roboto"/>
            </a:endParaRPr>
          </a:p>
        </p:txBody>
      </p:sp>
      <p:sp>
        <p:nvSpPr>
          <p:cNvPr id="852" name="Google Shape;852;p101"/>
          <p:cNvSpPr txBox="1"/>
          <p:nvPr/>
        </p:nvSpPr>
        <p:spPr>
          <a:xfrm>
            <a:off x="6460275" y="1207875"/>
            <a:ext cx="13605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4A853"/>
                </a:solidFill>
                <a:latin typeface="Roboto"/>
                <a:ea typeface="Roboto"/>
                <a:cs typeface="Roboto"/>
                <a:sym typeface="Roboto"/>
              </a:rPr>
              <a:t>Tensorflow</a:t>
            </a:r>
            <a:endParaRPr b="1">
              <a:solidFill>
                <a:srgbClr val="34A853"/>
              </a:solidFill>
              <a:latin typeface="Roboto"/>
              <a:ea typeface="Roboto"/>
              <a:cs typeface="Roboto"/>
              <a:sym typeface="Roboto"/>
            </a:endParaRPr>
          </a:p>
        </p:txBody>
      </p:sp>
      <p:sp>
        <p:nvSpPr>
          <p:cNvPr id="853" name="Google Shape;853;p101"/>
          <p:cNvSpPr txBox="1"/>
          <p:nvPr/>
        </p:nvSpPr>
        <p:spPr>
          <a:xfrm>
            <a:off x="615650" y="3219488"/>
            <a:ext cx="23745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49351"/>
                </a:solidFill>
                <a:latin typeface="Permanent Marker"/>
                <a:ea typeface="Permanent Marker"/>
                <a:cs typeface="Permanent Marker"/>
                <a:sym typeface="Permanent Marker"/>
              </a:rPr>
              <a:t>*tf Eager, however, allows you to execute operations imperatively</a:t>
            </a:r>
            <a:endParaRPr>
              <a:solidFill>
                <a:srgbClr val="349351"/>
              </a:solidFill>
              <a:latin typeface="Permanent Marker"/>
              <a:ea typeface="Permanent Marker"/>
              <a:cs typeface="Permanent Marker"/>
              <a:sym typeface="Permanent Marker"/>
            </a:endParaRPr>
          </a:p>
        </p:txBody>
      </p:sp>
      <p:sp>
        <p:nvSpPr>
          <p:cNvPr id="854" name="Google Shape;854;p101"/>
          <p:cNvSpPr txBox="1"/>
          <p:nvPr/>
        </p:nvSpPr>
        <p:spPr>
          <a:xfrm>
            <a:off x="632625" y="4384150"/>
            <a:ext cx="49692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Roboto"/>
                <a:ea typeface="Roboto"/>
                <a:cs typeface="Roboto"/>
                <a:sym typeface="Roboto"/>
                <a:hlinkClick r:id="rId6"/>
              </a:rPr>
              <a:t>https://github.com/tensorflow/tensorflow/tree/master/tensorflow/python/eager</a:t>
            </a:r>
            <a:endParaRPr sz="10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Google Shape;859;p102"/>
          <p:cNvSpPr txBox="1"/>
          <p:nvPr>
            <p:ph type="title"/>
          </p:nvPr>
        </p:nvSpPr>
        <p:spPr>
          <a:xfrm>
            <a:off x="167100" y="293775"/>
            <a:ext cx="6614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Graphs can be processed, compiled, remotely executed, assigned to devices</a:t>
            </a:r>
            <a:endParaRPr/>
          </a:p>
        </p:txBody>
      </p:sp>
      <p:sp>
        <p:nvSpPr>
          <p:cNvPr id="860" name="Google Shape;860;p102"/>
          <p:cNvSpPr txBox="1"/>
          <p:nvPr>
            <p:ph idx="4294967295" type="body"/>
          </p:nvPr>
        </p:nvSpPr>
        <p:spPr>
          <a:xfrm>
            <a:off x="6857375" y="1111500"/>
            <a:ext cx="2014200" cy="13833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lang="en" sz="1400">
                <a:solidFill>
                  <a:srgbClr val="434343"/>
                </a:solidFill>
                <a:latin typeface="Roboto"/>
                <a:ea typeface="Roboto"/>
                <a:cs typeface="Roboto"/>
                <a:sym typeface="Roboto"/>
              </a:rPr>
              <a:t>Besides computation (e.g. add, matmul), constants, variables, logging, control flow are also Ops</a:t>
            </a:r>
            <a:endParaRPr sz="1400">
              <a:solidFill>
                <a:srgbClr val="434343"/>
              </a:solidFill>
              <a:latin typeface="Roboto"/>
              <a:ea typeface="Roboto"/>
              <a:cs typeface="Roboto"/>
              <a:sym typeface="Roboto"/>
            </a:endParaRPr>
          </a:p>
        </p:txBody>
      </p:sp>
      <p:sp>
        <p:nvSpPr>
          <p:cNvPr id="861" name="Google Shape;861;p102"/>
          <p:cNvSpPr/>
          <p:nvPr/>
        </p:nvSpPr>
        <p:spPr>
          <a:xfrm>
            <a:off x="2844157" y="3271428"/>
            <a:ext cx="1416900" cy="592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MatMul</a:t>
            </a:r>
            <a:endParaRPr>
              <a:latin typeface="Roboto"/>
              <a:ea typeface="Roboto"/>
              <a:cs typeface="Roboto"/>
              <a:sym typeface="Roboto"/>
            </a:endParaRPr>
          </a:p>
        </p:txBody>
      </p:sp>
      <p:cxnSp>
        <p:nvCxnSpPr>
          <p:cNvPr id="862" name="Google Shape;862;p102"/>
          <p:cNvCxnSpPr>
            <a:stCxn id="863" idx="3"/>
            <a:endCxn id="861" idx="1"/>
          </p:cNvCxnSpPr>
          <p:nvPr/>
        </p:nvCxnSpPr>
        <p:spPr>
          <a:xfrm>
            <a:off x="2176891" y="3064464"/>
            <a:ext cx="874800" cy="293700"/>
          </a:xfrm>
          <a:prstGeom prst="curvedConnector2">
            <a:avLst/>
          </a:prstGeom>
          <a:noFill/>
          <a:ln cap="flat" cmpd="sng" w="19050">
            <a:solidFill>
              <a:srgbClr val="595959"/>
            </a:solidFill>
            <a:prstDash val="solid"/>
            <a:round/>
            <a:headEnd len="med" w="med" type="none"/>
            <a:tailEnd len="med" w="med" type="triangle"/>
          </a:ln>
        </p:spPr>
      </p:cxnSp>
      <p:cxnSp>
        <p:nvCxnSpPr>
          <p:cNvPr id="864" name="Google Shape;864;p102"/>
          <p:cNvCxnSpPr>
            <a:stCxn id="865" idx="3"/>
            <a:endCxn id="861" idx="3"/>
          </p:cNvCxnSpPr>
          <p:nvPr/>
        </p:nvCxnSpPr>
        <p:spPr>
          <a:xfrm flipH="1" rot="10800000">
            <a:off x="2176891" y="3777025"/>
            <a:ext cx="874800" cy="267000"/>
          </a:xfrm>
          <a:prstGeom prst="curvedConnector2">
            <a:avLst/>
          </a:prstGeom>
          <a:noFill/>
          <a:ln cap="flat" cmpd="sng" w="19050">
            <a:solidFill>
              <a:srgbClr val="595959"/>
            </a:solidFill>
            <a:prstDash val="solid"/>
            <a:round/>
            <a:headEnd len="med" w="med" type="none"/>
            <a:tailEnd len="med" w="med" type="triangle"/>
          </a:ln>
        </p:spPr>
      </p:cxnSp>
      <p:sp>
        <p:nvSpPr>
          <p:cNvPr id="866" name="Google Shape;866;p102"/>
          <p:cNvSpPr/>
          <p:nvPr/>
        </p:nvSpPr>
        <p:spPr>
          <a:xfrm>
            <a:off x="5595523" y="2540389"/>
            <a:ext cx="1416900" cy="5925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Add</a:t>
            </a:r>
            <a:endParaRPr>
              <a:latin typeface="Roboto"/>
              <a:ea typeface="Roboto"/>
              <a:cs typeface="Roboto"/>
              <a:sym typeface="Roboto"/>
            </a:endParaRPr>
          </a:p>
        </p:txBody>
      </p:sp>
      <p:cxnSp>
        <p:nvCxnSpPr>
          <p:cNvPr id="867" name="Google Shape;867;p102"/>
          <p:cNvCxnSpPr>
            <a:stCxn id="861" idx="6"/>
            <a:endCxn id="866" idx="3"/>
          </p:cNvCxnSpPr>
          <p:nvPr/>
        </p:nvCxnSpPr>
        <p:spPr>
          <a:xfrm flipH="1" rot="10800000">
            <a:off x="4261057" y="3045978"/>
            <a:ext cx="1542000" cy="521700"/>
          </a:xfrm>
          <a:prstGeom prst="curvedConnector2">
            <a:avLst/>
          </a:prstGeom>
          <a:noFill/>
          <a:ln cap="flat" cmpd="sng" w="19050">
            <a:solidFill>
              <a:srgbClr val="595959"/>
            </a:solidFill>
            <a:prstDash val="solid"/>
            <a:round/>
            <a:headEnd len="med" w="med" type="none"/>
            <a:tailEnd len="med" w="med" type="triangle"/>
          </a:ln>
        </p:spPr>
      </p:cxnSp>
      <p:cxnSp>
        <p:nvCxnSpPr>
          <p:cNvPr id="868" name="Google Shape;868;p102"/>
          <p:cNvCxnSpPr>
            <a:stCxn id="869" idx="3"/>
            <a:endCxn id="866" idx="1"/>
          </p:cNvCxnSpPr>
          <p:nvPr/>
        </p:nvCxnSpPr>
        <p:spPr>
          <a:xfrm>
            <a:off x="2176891" y="2084903"/>
            <a:ext cx="3626100" cy="542400"/>
          </a:xfrm>
          <a:prstGeom prst="curvedConnector2">
            <a:avLst/>
          </a:prstGeom>
          <a:noFill/>
          <a:ln cap="flat" cmpd="sng" w="19050">
            <a:solidFill>
              <a:srgbClr val="595959"/>
            </a:solidFill>
            <a:prstDash val="solid"/>
            <a:round/>
            <a:headEnd len="med" w="med" type="none"/>
            <a:tailEnd len="med" w="med" type="triangle"/>
          </a:ln>
        </p:spPr>
      </p:cxnSp>
      <p:cxnSp>
        <p:nvCxnSpPr>
          <p:cNvPr id="870" name="Google Shape;870;p102"/>
          <p:cNvCxnSpPr>
            <a:stCxn id="866" idx="6"/>
          </p:cNvCxnSpPr>
          <p:nvPr/>
        </p:nvCxnSpPr>
        <p:spPr>
          <a:xfrm>
            <a:off x="7012423" y="2836639"/>
            <a:ext cx="667200" cy="900"/>
          </a:xfrm>
          <a:prstGeom prst="curvedConnector3">
            <a:avLst>
              <a:gd fmla="val 50000" name="adj1"/>
            </a:avLst>
          </a:prstGeom>
          <a:noFill/>
          <a:ln cap="flat" cmpd="sng" w="19050">
            <a:solidFill>
              <a:srgbClr val="595959"/>
            </a:solidFill>
            <a:prstDash val="solid"/>
            <a:round/>
            <a:headEnd len="med" w="med" type="none"/>
            <a:tailEnd len="med" w="med" type="triangle"/>
          </a:ln>
        </p:spPr>
      </p:cxnSp>
      <p:sp>
        <p:nvSpPr>
          <p:cNvPr id="869" name="Google Shape;869;p102"/>
          <p:cNvSpPr/>
          <p:nvPr/>
        </p:nvSpPr>
        <p:spPr>
          <a:xfrm>
            <a:off x="759991" y="1788653"/>
            <a:ext cx="1416900" cy="5925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biases</a:t>
            </a:r>
            <a:endParaRPr>
              <a:latin typeface="Roboto"/>
              <a:ea typeface="Roboto"/>
              <a:cs typeface="Roboto"/>
              <a:sym typeface="Roboto"/>
            </a:endParaRPr>
          </a:p>
        </p:txBody>
      </p:sp>
      <p:sp>
        <p:nvSpPr>
          <p:cNvPr id="863" name="Google Shape;863;p102"/>
          <p:cNvSpPr/>
          <p:nvPr/>
        </p:nvSpPr>
        <p:spPr>
          <a:xfrm>
            <a:off x="759991" y="2768214"/>
            <a:ext cx="1416900" cy="592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weights</a:t>
            </a:r>
            <a:endParaRPr>
              <a:latin typeface="Roboto"/>
              <a:ea typeface="Roboto"/>
              <a:cs typeface="Roboto"/>
              <a:sym typeface="Roboto"/>
            </a:endParaRPr>
          </a:p>
        </p:txBody>
      </p:sp>
      <p:sp>
        <p:nvSpPr>
          <p:cNvPr id="865" name="Google Shape;865;p102"/>
          <p:cNvSpPr/>
          <p:nvPr/>
        </p:nvSpPr>
        <p:spPr>
          <a:xfrm>
            <a:off x="759991" y="3747775"/>
            <a:ext cx="1416900" cy="592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examples</a:t>
            </a:r>
            <a:endParaRPr>
              <a:latin typeface="Roboto"/>
              <a:ea typeface="Roboto"/>
              <a:cs typeface="Roboto"/>
              <a:sym typeface="Roboto"/>
            </a:endParaRPr>
          </a:p>
        </p:txBody>
      </p:sp>
      <p:sp>
        <p:nvSpPr>
          <p:cNvPr id="871" name="Google Shape;871;p102"/>
          <p:cNvSpPr/>
          <p:nvPr/>
        </p:nvSpPr>
        <p:spPr>
          <a:xfrm rot="4852358">
            <a:off x="4228758" y="3452406"/>
            <a:ext cx="970184" cy="389534"/>
          </a:xfrm>
          <a:prstGeom prst="ellipse">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send</a:t>
            </a:r>
            <a:endParaRPr>
              <a:solidFill>
                <a:srgbClr val="FFFFFF"/>
              </a:solidFill>
              <a:latin typeface="Roboto"/>
              <a:ea typeface="Roboto"/>
              <a:cs typeface="Roboto"/>
              <a:sym typeface="Roboto"/>
            </a:endParaRPr>
          </a:p>
        </p:txBody>
      </p:sp>
      <p:sp>
        <p:nvSpPr>
          <p:cNvPr id="872" name="Google Shape;872;p102"/>
          <p:cNvSpPr/>
          <p:nvPr/>
        </p:nvSpPr>
        <p:spPr>
          <a:xfrm rot="3975963">
            <a:off x="4965659" y="3199021"/>
            <a:ext cx="809461" cy="379479"/>
          </a:xfrm>
          <a:prstGeom prst="ellipse">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recv</a:t>
            </a:r>
            <a:endParaRPr>
              <a:solidFill>
                <a:srgbClr val="FFFFFF"/>
              </a:solidFill>
              <a:latin typeface="Roboto"/>
              <a:ea typeface="Roboto"/>
              <a:cs typeface="Roboto"/>
              <a:sym typeface="Roboto"/>
            </a:endParaRPr>
          </a:p>
        </p:txBody>
      </p:sp>
      <p:sp>
        <p:nvSpPr>
          <p:cNvPr id="873" name="Google Shape;873;p102"/>
          <p:cNvSpPr txBox="1"/>
          <p:nvPr/>
        </p:nvSpPr>
        <p:spPr>
          <a:xfrm>
            <a:off x="8437050" y="4819916"/>
            <a:ext cx="548700" cy="30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F3F3F3"/>
                </a:solidFill>
                <a:latin typeface="Roboto"/>
                <a:ea typeface="Roboto"/>
                <a:cs typeface="Roboto"/>
                <a:sym typeface="Roboto"/>
              </a:rPr>
              <a:t>‹#›</a:t>
            </a:fld>
            <a:endParaRPr sz="1200">
              <a:solidFill>
                <a:srgbClr val="F3F3F3"/>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Global Training Master">
  <a:themeElements>
    <a:clrScheme name="Simple Light">
      <a:dk1>
        <a:srgbClr val="212121"/>
      </a:dk1>
      <a:lt1>
        <a:srgbClr val="FFFFFF"/>
      </a:lt1>
      <a:dk2>
        <a:srgbClr val="757575"/>
      </a:dk2>
      <a:lt2>
        <a:srgbClr val="EEEEEE"/>
      </a:lt2>
      <a:accent1>
        <a:srgbClr val="595959"/>
      </a:accent1>
      <a:accent2>
        <a:srgbClr val="000000"/>
      </a:accent2>
      <a:accent3>
        <a:srgbClr val="78909C"/>
      </a:accent3>
      <a:accent4>
        <a:srgbClr val="FF49E8"/>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lobal Training Master">
  <a:themeElements>
    <a:clrScheme name="Global Training Master">
      <a:dk1>
        <a:srgbClr val="212121"/>
      </a:dk1>
      <a:lt1>
        <a:srgbClr val="FFFFFF"/>
      </a:lt1>
      <a:dk2>
        <a:srgbClr val="A7A7A7"/>
      </a:dk2>
      <a:lt2>
        <a:srgbClr val="535353"/>
      </a:lt2>
      <a:accent1>
        <a:srgbClr val="999999"/>
      </a:accent1>
      <a:accent2>
        <a:srgbClr val="666666"/>
      </a:accent2>
      <a:accent3>
        <a:srgbClr val="4285F4"/>
      </a:accent3>
      <a:accent4>
        <a:srgbClr val="EA4335"/>
      </a:accent4>
      <a:accent5>
        <a:srgbClr val="34A853"/>
      </a:accent5>
      <a:accent6>
        <a:srgbClr val="FBBC05"/>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